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2.xml" ContentType="application/vnd.openxmlformats-officedocument.themeOverride+xml"/>
  <Override PartName="/ppt/notesSlides/notesSlide24.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6.xml" ContentType="application/vnd.openxmlformats-officedocument.themeOverride+xml"/>
  <Override PartName="/ppt/notesSlides/notesSlide29.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04" r:id="rId1"/>
  </p:sldMasterIdLst>
  <p:notesMasterIdLst>
    <p:notesMasterId r:id="rId42"/>
  </p:notesMasterIdLst>
  <p:handoutMasterIdLst>
    <p:handoutMasterId r:id="rId43"/>
  </p:handoutMasterIdLst>
  <p:sldIdLst>
    <p:sldId id="256" r:id="rId2"/>
    <p:sldId id="333" r:id="rId3"/>
    <p:sldId id="335" r:id="rId4"/>
    <p:sldId id="329" r:id="rId5"/>
    <p:sldId id="286" r:id="rId6"/>
    <p:sldId id="257" r:id="rId7"/>
    <p:sldId id="258" r:id="rId8"/>
    <p:sldId id="261" r:id="rId9"/>
    <p:sldId id="336" r:id="rId10"/>
    <p:sldId id="267" r:id="rId11"/>
    <p:sldId id="354" r:id="rId12"/>
    <p:sldId id="273" r:id="rId13"/>
    <p:sldId id="314" r:id="rId14"/>
    <p:sldId id="277" r:id="rId15"/>
    <p:sldId id="346" r:id="rId16"/>
    <p:sldId id="363" r:id="rId17"/>
    <p:sldId id="268" r:id="rId18"/>
    <p:sldId id="280" r:id="rId19"/>
    <p:sldId id="310" r:id="rId20"/>
    <p:sldId id="311" r:id="rId21"/>
    <p:sldId id="356" r:id="rId22"/>
    <p:sldId id="355" r:id="rId23"/>
    <p:sldId id="357" r:id="rId24"/>
    <p:sldId id="358" r:id="rId25"/>
    <p:sldId id="359" r:id="rId26"/>
    <p:sldId id="360" r:id="rId27"/>
    <p:sldId id="361" r:id="rId28"/>
    <p:sldId id="362" r:id="rId29"/>
    <p:sldId id="347" r:id="rId30"/>
    <p:sldId id="342" r:id="rId31"/>
    <p:sldId id="348" r:id="rId32"/>
    <p:sldId id="351" r:id="rId33"/>
    <p:sldId id="350" r:id="rId34"/>
    <p:sldId id="353" r:id="rId35"/>
    <p:sldId id="343" r:id="rId36"/>
    <p:sldId id="344" r:id="rId37"/>
    <p:sldId id="345" r:id="rId38"/>
    <p:sldId id="349" r:id="rId39"/>
    <p:sldId id="352" r:id="rId40"/>
    <p:sldId id="319" r:id="rId41"/>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Garamond" pitchFamily="18" charset="0"/>
        <a:ea typeface="+mn-ea"/>
        <a:cs typeface="+mn-cs"/>
      </a:defRPr>
    </a:lvl1pPr>
    <a:lvl2pPr marL="457200" algn="l" rtl="0" fontAlgn="base">
      <a:spcBef>
        <a:spcPct val="0"/>
      </a:spcBef>
      <a:spcAft>
        <a:spcPct val="0"/>
      </a:spcAft>
      <a:defRPr sz="2400" kern="1200">
        <a:solidFill>
          <a:schemeClr val="tx1"/>
        </a:solidFill>
        <a:latin typeface="Garamond" pitchFamily="18" charset="0"/>
        <a:ea typeface="+mn-ea"/>
        <a:cs typeface="+mn-cs"/>
      </a:defRPr>
    </a:lvl2pPr>
    <a:lvl3pPr marL="914400" algn="l" rtl="0" fontAlgn="base">
      <a:spcBef>
        <a:spcPct val="0"/>
      </a:spcBef>
      <a:spcAft>
        <a:spcPct val="0"/>
      </a:spcAft>
      <a:defRPr sz="2400" kern="1200">
        <a:solidFill>
          <a:schemeClr val="tx1"/>
        </a:solidFill>
        <a:latin typeface="Garamond" pitchFamily="18" charset="0"/>
        <a:ea typeface="+mn-ea"/>
        <a:cs typeface="+mn-cs"/>
      </a:defRPr>
    </a:lvl3pPr>
    <a:lvl4pPr marL="1371600" algn="l" rtl="0" fontAlgn="base">
      <a:spcBef>
        <a:spcPct val="0"/>
      </a:spcBef>
      <a:spcAft>
        <a:spcPct val="0"/>
      </a:spcAft>
      <a:defRPr sz="2400" kern="1200">
        <a:solidFill>
          <a:schemeClr val="tx1"/>
        </a:solidFill>
        <a:latin typeface="Garamond" pitchFamily="18" charset="0"/>
        <a:ea typeface="+mn-ea"/>
        <a:cs typeface="+mn-cs"/>
      </a:defRPr>
    </a:lvl4pPr>
    <a:lvl5pPr marL="1828800" algn="l" rtl="0" fontAlgn="base">
      <a:spcBef>
        <a:spcPct val="0"/>
      </a:spcBef>
      <a:spcAft>
        <a:spcPct val="0"/>
      </a:spcAft>
      <a:defRPr sz="2400" kern="1200">
        <a:solidFill>
          <a:schemeClr val="tx1"/>
        </a:solidFill>
        <a:latin typeface="Garamond" pitchFamily="18" charset="0"/>
        <a:ea typeface="+mn-ea"/>
        <a:cs typeface="+mn-cs"/>
      </a:defRPr>
    </a:lvl5pPr>
    <a:lvl6pPr marL="2286000" algn="l" defTabSz="914400" rtl="0" eaLnBrk="1" latinLnBrk="0" hangingPunct="1">
      <a:defRPr sz="2400" kern="1200">
        <a:solidFill>
          <a:schemeClr val="tx1"/>
        </a:solidFill>
        <a:latin typeface="Garamond" pitchFamily="18" charset="0"/>
        <a:ea typeface="+mn-ea"/>
        <a:cs typeface="+mn-cs"/>
      </a:defRPr>
    </a:lvl6pPr>
    <a:lvl7pPr marL="2743200" algn="l" defTabSz="914400" rtl="0" eaLnBrk="1" latinLnBrk="0" hangingPunct="1">
      <a:defRPr sz="2400" kern="1200">
        <a:solidFill>
          <a:schemeClr val="tx1"/>
        </a:solidFill>
        <a:latin typeface="Garamond" pitchFamily="18" charset="0"/>
        <a:ea typeface="+mn-ea"/>
        <a:cs typeface="+mn-cs"/>
      </a:defRPr>
    </a:lvl7pPr>
    <a:lvl8pPr marL="3200400" algn="l" defTabSz="914400" rtl="0" eaLnBrk="1" latinLnBrk="0" hangingPunct="1">
      <a:defRPr sz="2400" kern="1200">
        <a:solidFill>
          <a:schemeClr val="tx1"/>
        </a:solidFill>
        <a:latin typeface="Garamond" pitchFamily="18" charset="0"/>
        <a:ea typeface="+mn-ea"/>
        <a:cs typeface="+mn-cs"/>
      </a:defRPr>
    </a:lvl8pPr>
    <a:lvl9pPr marL="3657600" algn="l" defTabSz="914400" rtl="0" eaLnBrk="1" latinLnBrk="0" hangingPunct="1">
      <a:defRPr sz="2400" kern="1200">
        <a:solidFill>
          <a:schemeClr val="tx1"/>
        </a:solidFill>
        <a:latin typeface="Garamond"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00" autoAdjust="0"/>
  </p:normalViewPr>
  <p:slideViewPr>
    <p:cSldViewPr>
      <p:cViewPr varScale="1">
        <p:scale>
          <a:sx n="84" d="100"/>
          <a:sy n="84" d="100"/>
        </p:scale>
        <p:origin x="1411"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4F1A7-4903-4B77-8BD5-CB634EE8CA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C333796-0BF6-4828-8A8E-9E23F08D0E7E}">
      <dgm:prSet phldrT="[Tex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b="1" dirty="0" smtClean="0">
              <a:latin typeface="Arial" panose="020B0604020202020204" pitchFamily="34" charset="0"/>
              <a:cs typeface="Arial" panose="020B0604020202020204" pitchFamily="34" charset="0"/>
            </a:rPr>
            <a:t>Margaret Antonio-Palomares</a:t>
          </a:r>
          <a:endParaRPr lang="en-US" sz="1000" b="1"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Assistant Director</a:t>
          </a:r>
        </a:p>
        <a:p>
          <a:r>
            <a:rPr lang="en-US" sz="1000" dirty="0">
              <a:latin typeface="Arial" panose="020B0604020202020204" pitchFamily="34" charset="0"/>
              <a:cs typeface="Arial" panose="020B0604020202020204" pitchFamily="34" charset="0"/>
            </a:rPr>
            <a:t>CalWORKs</a:t>
          </a:r>
        </a:p>
      </dgm:t>
    </dgm:pt>
    <dgm:pt modelId="{B05C1E2A-FDF0-48EC-8C25-17A056CADEF9}" type="parTrans" cxnId="{623D198C-7BA9-4D77-989B-DC01CBB5E8FE}">
      <dgm:prSet/>
      <dgm:spPr>
        <a:solidFill>
          <a:schemeClr val="accent6"/>
        </a:solidFill>
        <a:ln>
          <a:solidFill>
            <a:schemeClr val="tx1"/>
          </a:solidFill>
        </a:ln>
        <a:effectLst>
          <a:glow rad="101600">
            <a:schemeClr val="bg1">
              <a:lumMod val="95000"/>
              <a:alpha val="60000"/>
            </a:schemeClr>
          </a:glow>
        </a:effectLst>
      </dgm:spPr>
      <dgm:t>
        <a:bodyPr/>
        <a:lstStyle/>
        <a:p>
          <a:endParaRPr lang="en-US" sz="2400">
            <a:latin typeface="Arial" panose="020B0604020202020204" pitchFamily="34" charset="0"/>
            <a:cs typeface="Arial" panose="020B0604020202020204" pitchFamily="34" charset="0"/>
          </a:endParaRPr>
        </a:p>
      </dgm:t>
    </dgm:pt>
    <dgm:pt modelId="{38DA7EB7-7871-4D0A-BD6F-F3EABBCE7679}" type="sibTrans" cxnId="{623D198C-7BA9-4D77-989B-DC01CBB5E8FE}">
      <dgm:prSet/>
      <dgm:spPr/>
      <dgm:t>
        <a:bodyPr/>
        <a:lstStyle/>
        <a:p>
          <a:endParaRPr lang="en-US"/>
        </a:p>
      </dgm:t>
    </dgm:pt>
    <dgm:pt modelId="{5D92CDF1-5ADF-4899-90FB-5246C5B76C7C}">
      <dgm:prSet phldrT="[Tex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b="1" dirty="0">
              <a:latin typeface="Arial" panose="020B0604020202020204" pitchFamily="34" charset="0"/>
              <a:cs typeface="Arial" panose="020B0604020202020204" pitchFamily="34" charset="0"/>
            </a:rPr>
            <a:t>May Lam</a:t>
          </a:r>
        </a:p>
        <a:p>
          <a:r>
            <a:rPr lang="en-US" sz="1000" dirty="0">
              <a:latin typeface="Arial" panose="020B0604020202020204" pitchFamily="34" charset="0"/>
              <a:cs typeface="Arial" panose="020B0604020202020204" pitchFamily="34" charset="0"/>
            </a:rPr>
            <a:t>Program Student Advisor</a:t>
          </a:r>
        </a:p>
      </dgm:t>
    </dgm:pt>
    <dgm:pt modelId="{6353347D-AC14-457F-B75E-C7B89EE0421D}" type="parTrans" cxnId="{E2A29E95-60B7-4BAF-A42B-7DC6F91A7AE7}">
      <dgm:prSet/>
      <dgm:spPr>
        <a:solidFill>
          <a:schemeClr val="accent6"/>
        </a:solidFill>
        <a:ln>
          <a:solidFill>
            <a:schemeClr val="tx1"/>
          </a:solidFill>
        </a:ln>
        <a:effectLst>
          <a:glow rad="101600">
            <a:schemeClr val="bg1">
              <a:lumMod val="95000"/>
              <a:alpha val="60000"/>
            </a:schemeClr>
          </a:glow>
        </a:effectLst>
      </dgm:spPr>
      <dgm:t>
        <a:bodyPr/>
        <a:lstStyle/>
        <a:p>
          <a:endParaRPr lang="en-US" sz="2400">
            <a:latin typeface="Arial" panose="020B0604020202020204" pitchFamily="34" charset="0"/>
            <a:cs typeface="Arial" panose="020B0604020202020204" pitchFamily="34" charset="0"/>
          </a:endParaRPr>
        </a:p>
      </dgm:t>
    </dgm:pt>
    <dgm:pt modelId="{6939757A-D260-4A3A-A286-389ED6DB84C3}" type="sibTrans" cxnId="{E2A29E95-60B7-4BAF-A42B-7DC6F91A7AE7}">
      <dgm:prSet/>
      <dgm:spPr/>
      <dgm:t>
        <a:bodyPr/>
        <a:lstStyle/>
        <a:p>
          <a:endParaRPr lang="en-US"/>
        </a:p>
      </dgm:t>
    </dgm:pt>
    <dgm:pt modelId="{4EA88B4E-8BF4-4178-907D-249A5B903BE0}">
      <dgm:prSet phldrT="[Tex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b="1" dirty="0">
              <a:latin typeface="Arial" panose="020B0604020202020204" pitchFamily="34" charset="0"/>
              <a:cs typeface="Arial" panose="020B0604020202020204" pitchFamily="34" charset="0"/>
            </a:rPr>
            <a:t>Nathanael Grinnell</a:t>
          </a:r>
        </a:p>
        <a:p>
          <a:r>
            <a:rPr lang="en-US" sz="1000" dirty="0">
              <a:latin typeface="Arial" panose="020B0604020202020204" pitchFamily="34" charset="0"/>
              <a:cs typeface="Arial" panose="020B0604020202020204" pitchFamily="34" charset="0"/>
            </a:rPr>
            <a:t>Grant Assistant II</a:t>
          </a:r>
        </a:p>
      </dgm:t>
    </dgm:pt>
    <dgm:pt modelId="{5E68A7D3-6447-44A3-B552-8138A2EE2648}" type="parTrans" cxnId="{E3EE0005-E469-465A-9C2E-B04FA90F50B9}">
      <dgm:prSet/>
      <dgm:spPr>
        <a:solidFill>
          <a:schemeClr val="accent6"/>
        </a:solidFill>
        <a:ln>
          <a:solidFill>
            <a:schemeClr val="tx1"/>
          </a:solidFill>
        </a:ln>
        <a:effectLst>
          <a:glow rad="101600">
            <a:schemeClr val="bg1">
              <a:lumMod val="95000"/>
              <a:alpha val="60000"/>
            </a:schemeClr>
          </a:glow>
        </a:effectLst>
      </dgm:spPr>
      <dgm:t>
        <a:bodyPr/>
        <a:lstStyle/>
        <a:p>
          <a:endParaRPr lang="en-US" sz="2400">
            <a:latin typeface="Arial" panose="020B0604020202020204" pitchFamily="34" charset="0"/>
            <a:cs typeface="Arial" panose="020B0604020202020204" pitchFamily="34" charset="0"/>
          </a:endParaRPr>
        </a:p>
      </dgm:t>
    </dgm:pt>
    <dgm:pt modelId="{4EC7631B-FC98-4AD6-8F1D-00331CB91C92}" type="sibTrans" cxnId="{E3EE0005-E469-465A-9C2E-B04FA90F50B9}">
      <dgm:prSet/>
      <dgm:spPr/>
      <dgm:t>
        <a:bodyPr/>
        <a:lstStyle/>
        <a:p>
          <a:endParaRPr lang="en-US"/>
        </a:p>
      </dgm:t>
    </dgm:pt>
    <dgm:pt modelId="{FA2FF8A4-6387-4F48-A4BD-51805E93FDD7}">
      <dgm:prSet phldrT="[Tex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b="1" dirty="0">
              <a:latin typeface="Arial" panose="020B0604020202020204" pitchFamily="34" charset="0"/>
              <a:cs typeface="Arial" panose="020B0604020202020204" pitchFamily="34" charset="0"/>
            </a:rPr>
            <a:t>Ali Raisdanai</a:t>
          </a:r>
        </a:p>
        <a:p>
          <a:r>
            <a:rPr lang="en-US" sz="1000" dirty="0" smtClean="0">
              <a:latin typeface="Arial" panose="020B0604020202020204" pitchFamily="34" charset="0"/>
              <a:cs typeface="Arial" panose="020B0604020202020204" pitchFamily="34" charset="0"/>
            </a:rPr>
            <a:t>Workforce Development  </a:t>
          </a:r>
          <a:r>
            <a:rPr lang="en-US" sz="1000" dirty="0">
              <a:latin typeface="Arial" panose="020B0604020202020204" pitchFamily="34" charset="0"/>
              <a:cs typeface="Arial" panose="020B0604020202020204" pitchFamily="34" charset="0"/>
            </a:rPr>
            <a:t>Program Specialist</a:t>
          </a:r>
        </a:p>
      </dgm:t>
    </dgm:pt>
    <dgm:pt modelId="{9C8664A7-39CB-4208-9E81-4F0B6512C16B}" type="parTrans" cxnId="{299C5884-D9BD-4C41-9AB9-B23E4FCEFEAB}">
      <dgm:prSet/>
      <dgm:spPr>
        <a:solidFill>
          <a:schemeClr val="accent6"/>
        </a:solidFill>
        <a:ln>
          <a:solidFill>
            <a:schemeClr val="tx1"/>
          </a:solidFill>
        </a:ln>
        <a:effectLst>
          <a:glow rad="101600">
            <a:schemeClr val="bg1">
              <a:lumMod val="95000"/>
              <a:alpha val="60000"/>
            </a:schemeClr>
          </a:glow>
        </a:effectLst>
      </dgm:spPr>
      <dgm:t>
        <a:bodyPr/>
        <a:lstStyle/>
        <a:p>
          <a:endParaRPr lang="en-US" sz="2400">
            <a:latin typeface="Arial" panose="020B0604020202020204" pitchFamily="34" charset="0"/>
            <a:cs typeface="Arial" panose="020B0604020202020204" pitchFamily="34" charset="0"/>
          </a:endParaRPr>
        </a:p>
      </dgm:t>
    </dgm:pt>
    <dgm:pt modelId="{A7A81CBC-C782-4556-85FD-6D66DA1D8D7F}" type="sibTrans" cxnId="{299C5884-D9BD-4C41-9AB9-B23E4FCEFEAB}">
      <dgm:prSet/>
      <dgm:spPr/>
      <dgm:t>
        <a:bodyPr/>
        <a:lstStyle/>
        <a:p>
          <a:endParaRPr lang="en-US"/>
        </a:p>
      </dgm:t>
    </dgm:pt>
    <dgm:pt modelId="{5A7DE6C9-30E6-4B2C-BD8D-ABDE49ED7A6E}">
      <dgm:prSe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b="1" dirty="0">
              <a:latin typeface="Arial" panose="020B0604020202020204" pitchFamily="34" charset="0"/>
              <a:cs typeface="Arial" panose="020B0604020202020204" pitchFamily="34" charset="0"/>
            </a:rPr>
            <a:t>Academic Counselors</a:t>
          </a:r>
        </a:p>
      </dgm:t>
    </dgm:pt>
    <dgm:pt modelId="{0FBDE6F0-61FE-4A27-BBE0-54D3618B9463}" type="parTrans" cxnId="{349EE7A7-A758-4858-A753-1D36BEE35CF0}">
      <dgm:prSet/>
      <dgm:spPr>
        <a:solidFill>
          <a:schemeClr val="accent6"/>
        </a:solidFill>
        <a:ln>
          <a:solidFill>
            <a:schemeClr val="tx1"/>
          </a:solidFill>
        </a:ln>
        <a:effectLst>
          <a:glow rad="101600">
            <a:schemeClr val="bg1">
              <a:lumMod val="95000"/>
              <a:alpha val="60000"/>
            </a:schemeClr>
          </a:glow>
        </a:effectLst>
      </dgm:spPr>
      <dgm:t>
        <a:bodyPr/>
        <a:lstStyle/>
        <a:p>
          <a:endParaRPr lang="en-US" sz="2400">
            <a:latin typeface="Arial" panose="020B0604020202020204" pitchFamily="34" charset="0"/>
            <a:cs typeface="Arial" panose="020B0604020202020204" pitchFamily="34" charset="0"/>
          </a:endParaRPr>
        </a:p>
      </dgm:t>
    </dgm:pt>
    <dgm:pt modelId="{809694DF-AA46-416F-AEFD-7F85B7B86386}" type="sibTrans" cxnId="{349EE7A7-A758-4858-A753-1D36BEE35CF0}">
      <dgm:prSet/>
      <dgm:spPr/>
      <dgm:t>
        <a:bodyPr/>
        <a:lstStyle/>
        <a:p>
          <a:endParaRPr lang="en-US"/>
        </a:p>
      </dgm:t>
    </dgm:pt>
    <dgm:pt modelId="{EA644D3F-9B39-44FE-9038-C25232A9D532}">
      <dgm:prSe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b="1" dirty="0">
              <a:latin typeface="Arial" panose="020B0604020202020204" pitchFamily="34" charset="0"/>
              <a:cs typeface="Arial" panose="020B0604020202020204" pitchFamily="34" charset="0"/>
            </a:rPr>
            <a:t>Dr. Eric Borin                    </a:t>
          </a:r>
          <a:r>
            <a:rPr lang="en-US" sz="1000" dirty="0">
              <a:latin typeface="Arial" panose="020B0604020202020204" pitchFamily="34" charset="0"/>
              <a:cs typeface="Arial" panose="020B0604020202020204" pitchFamily="34" charset="0"/>
            </a:rPr>
            <a:t>Director                    ACCESS Programs</a:t>
          </a:r>
        </a:p>
      </dgm:t>
    </dgm:pt>
    <dgm:pt modelId="{DF7F5218-2762-482F-926C-7A7FFFADCCE8}" type="parTrans" cxnId="{DE152166-C751-4D6C-A47E-F92B4CF6AAAC}">
      <dgm:prSet/>
      <dgm:spPr/>
      <dgm:t>
        <a:bodyPr/>
        <a:lstStyle/>
        <a:p>
          <a:endParaRPr lang="en-US"/>
        </a:p>
      </dgm:t>
    </dgm:pt>
    <dgm:pt modelId="{31321530-D64D-46D4-A81B-8C9480D8B9D6}" type="sibTrans" cxnId="{DE152166-C751-4D6C-A47E-F92B4CF6AAAC}">
      <dgm:prSet/>
      <dgm:spPr/>
      <dgm:t>
        <a:bodyPr/>
        <a:lstStyle/>
        <a:p>
          <a:endParaRPr lang="en-US"/>
        </a:p>
      </dgm:t>
    </dgm:pt>
    <dgm:pt modelId="{6F13E328-19E3-4894-BAC9-582FF2E44AD6}">
      <dgm:prSe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b="1" dirty="0">
              <a:latin typeface="Arial" panose="020B0604020202020204" pitchFamily="34" charset="0"/>
              <a:cs typeface="Arial" panose="020B0604020202020204" pitchFamily="34" charset="0"/>
            </a:rPr>
            <a:t>Student Assistants</a:t>
          </a:r>
        </a:p>
      </dgm:t>
    </dgm:pt>
    <dgm:pt modelId="{E2918A7B-8B30-482A-B049-49D35534010A}" type="parTrans" cxnId="{BAA2E562-1E74-4477-A492-F89FA1258973}">
      <dgm:prSet/>
      <dgm:spPr>
        <a:solidFill>
          <a:schemeClr val="accent6"/>
        </a:solidFill>
        <a:ln>
          <a:solidFill>
            <a:schemeClr val="tx1"/>
          </a:solidFill>
        </a:ln>
        <a:effectLst>
          <a:glow rad="101600">
            <a:schemeClr val="bg1">
              <a:lumMod val="95000"/>
              <a:alpha val="60000"/>
            </a:schemeClr>
          </a:glow>
        </a:effectLst>
      </dgm:spPr>
      <dgm:t>
        <a:bodyPr/>
        <a:lstStyle/>
        <a:p>
          <a:endParaRPr lang="en-US" sz="2400">
            <a:latin typeface="Arial" panose="020B0604020202020204" pitchFamily="34" charset="0"/>
            <a:cs typeface="Arial" panose="020B0604020202020204" pitchFamily="34" charset="0"/>
          </a:endParaRPr>
        </a:p>
      </dgm:t>
    </dgm:pt>
    <dgm:pt modelId="{37FFE301-C404-4B5B-87B9-AA75850E97E5}" type="sibTrans" cxnId="{BAA2E562-1E74-4477-A492-F89FA1258973}">
      <dgm:prSet/>
      <dgm:spPr/>
      <dgm:t>
        <a:bodyPr/>
        <a:lstStyle/>
        <a:p>
          <a:endParaRPr lang="en-US"/>
        </a:p>
      </dgm:t>
    </dgm:pt>
    <dgm:pt modelId="{8DF69E4D-DFBD-4A10-9F70-81D05E97C941}">
      <dgm:prSet custT="1"/>
      <dgm:spPr>
        <a:solidFill>
          <a:schemeClr val="accent6">
            <a:lumMod val="75000"/>
          </a:schemeClr>
        </a:solidFill>
        <a:ln>
          <a:solidFill>
            <a:schemeClr val="tx1"/>
          </a:solidFill>
        </a:ln>
        <a:effectLst>
          <a:glow rad="101600">
            <a:schemeClr val="bg1">
              <a:lumMod val="95000"/>
              <a:alpha val="60000"/>
            </a:schemeClr>
          </a:glow>
        </a:effectLst>
      </dgm:spPr>
      <dgm:t>
        <a:bodyPr/>
        <a:lstStyle/>
        <a:p>
          <a:r>
            <a:rPr lang="en-US" sz="1000" dirty="0">
              <a:latin typeface="Arial" panose="020B0604020202020204" pitchFamily="34" charset="0"/>
              <a:cs typeface="Arial" panose="020B0604020202020204" pitchFamily="34" charset="0"/>
            </a:rPr>
            <a:t>Lisa Roper</a:t>
          </a:r>
        </a:p>
        <a:p>
          <a:r>
            <a:rPr lang="en-US" sz="1000" dirty="0">
              <a:latin typeface="Arial" panose="020B0604020202020204" pitchFamily="34" charset="0"/>
              <a:cs typeface="Arial" panose="020B0604020202020204" pitchFamily="34" charset="0"/>
            </a:rPr>
            <a:t>Tamara </a:t>
          </a:r>
          <a:r>
            <a:rPr lang="en-US" sz="1000" dirty="0" err="1" smtClean="0">
              <a:latin typeface="Arial" panose="020B0604020202020204" pitchFamily="34" charset="0"/>
              <a:cs typeface="Arial" panose="020B0604020202020204" pitchFamily="34" charset="0"/>
            </a:rPr>
            <a:t>Hom</a:t>
          </a:r>
          <a:endParaRPr lang="en-US" sz="1000" dirty="0">
            <a:latin typeface="Arial" panose="020B0604020202020204" pitchFamily="34" charset="0"/>
            <a:cs typeface="Arial" panose="020B0604020202020204" pitchFamily="34" charset="0"/>
          </a:endParaRPr>
        </a:p>
      </dgm:t>
    </dgm:pt>
    <dgm:pt modelId="{A716880D-F878-4B8B-A31F-82DB59656353}" type="parTrans" cxnId="{6340269E-4C06-4B5D-9BEC-FFDFF5293E22}">
      <dgm:prSet/>
      <dgm:spPr>
        <a:solidFill>
          <a:schemeClr val="accent6"/>
        </a:solidFill>
        <a:ln>
          <a:solidFill>
            <a:schemeClr val="tx1"/>
          </a:solidFill>
        </a:ln>
        <a:effectLst>
          <a:glow rad="101600">
            <a:schemeClr val="bg1">
              <a:lumMod val="95000"/>
              <a:alpha val="60000"/>
            </a:schemeClr>
          </a:glow>
        </a:effectLst>
      </dgm:spPr>
      <dgm:t>
        <a:bodyPr/>
        <a:lstStyle/>
        <a:p>
          <a:endParaRPr lang="en-US">
            <a:latin typeface="Arial" panose="020B0604020202020204" pitchFamily="34" charset="0"/>
            <a:cs typeface="Arial" panose="020B0604020202020204" pitchFamily="34" charset="0"/>
          </a:endParaRPr>
        </a:p>
      </dgm:t>
    </dgm:pt>
    <dgm:pt modelId="{647FDB50-B660-41E6-A849-3682D60DA365}" type="sibTrans" cxnId="{6340269E-4C06-4B5D-9BEC-FFDFF5293E22}">
      <dgm:prSet/>
      <dgm:spPr/>
      <dgm:t>
        <a:bodyPr/>
        <a:lstStyle/>
        <a:p>
          <a:endParaRPr lang="en-US"/>
        </a:p>
      </dgm:t>
    </dgm:pt>
    <dgm:pt modelId="{66B9A223-691D-4CDC-8FF5-CA6A03C400E2}" type="pres">
      <dgm:prSet presAssocID="{6184F1A7-4903-4B77-8BD5-CB634EE8CA9D}" presName="hierChild1" presStyleCnt="0">
        <dgm:presLayoutVars>
          <dgm:orgChart val="1"/>
          <dgm:chPref val="1"/>
          <dgm:dir/>
          <dgm:animOne val="branch"/>
          <dgm:animLvl val="lvl"/>
          <dgm:resizeHandles/>
        </dgm:presLayoutVars>
      </dgm:prSet>
      <dgm:spPr/>
      <dgm:t>
        <a:bodyPr/>
        <a:lstStyle/>
        <a:p>
          <a:endParaRPr lang="en-US"/>
        </a:p>
      </dgm:t>
    </dgm:pt>
    <dgm:pt modelId="{751CE8A4-2D35-4C25-8453-6532A18B528C}" type="pres">
      <dgm:prSet presAssocID="{EA644D3F-9B39-44FE-9038-C25232A9D532}" presName="hierRoot1" presStyleCnt="0">
        <dgm:presLayoutVars>
          <dgm:hierBranch/>
        </dgm:presLayoutVars>
      </dgm:prSet>
      <dgm:spPr/>
    </dgm:pt>
    <dgm:pt modelId="{ED963F0F-4430-49FB-B4A2-1A57FA2B18DC}" type="pres">
      <dgm:prSet presAssocID="{EA644D3F-9B39-44FE-9038-C25232A9D532}" presName="rootComposite1" presStyleCnt="0"/>
      <dgm:spPr/>
    </dgm:pt>
    <dgm:pt modelId="{9869DED0-64DA-4A02-83D4-EF16351D384A}" type="pres">
      <dgm:prSet presAssocID="{EA644D3F-9B39-44FE-9038-C25232A9D532}" presName="rootText1" presStyleLbl="node0" presStyleIdx="0" presStyleCnt="1" custLinFactNeighborX="-5017" custLinFactNeighborY="-72056">
        <dgm:presLayoutVars>
          <dgm:chPref val="3"/>
        </dgm:presLayoutVars>
      </dgm:prSet>
      <dgm:spPr/>
      <dgm:t>
        <a:bodyPr/>
        <a:lstStyle/>
        <a:p>
          <a:endParaRPr lang="en-US"/>
        </a:p>
      </dgm:t>
    </dgm:pt>
    <dgm:pt modelId="{034A1F12-4F51-410D-AFB9-B32A9036FB3C}" type="pres">
      <dgm:prSet presAssocID="{EA644D3F-9B39-44FE-9038-C25232A9D532}" presName="rootConnector1" presStyleLbl="node1" presStyleIdx="0" presStyleCnt="0"/>
      <dgm:spPr/>
      <dgm:t>
        <a:bodyPr/>
        <a:lstStyle/>
        <a:p>
          <a:endParaRPr lang="en-US"/>
        </a:p>
      </dgm:t>
    </dgm:pt>
    <dgm:pt modelId="{49396CE4-C69F-4C55-BF1A-0480EA26C9C7}" type="pres">
      <dgm:prSet presAssocID="{EA644D3F-9B39-44FE-9038-C25232A9D532}" presName="hierChild2" presStyleCnt="0"/>
      <dgm:spPr/>
    </dgm:pt>
    <dgm:pt modelId="{674E45FA-FD9A-48CD-B826-A56C85D479CE}" type="pres">
      <dgm:prSet presAssocID="{B05C1E2A-FDF0-48EC-8C25-17A056CADEF9}" presName="Name35" presStyleLbl="parChTrans1D2" presStyleIdx="0" presStyleCnt="1"/>
      <dgm:spPr/>
      <dgm:t>
        <a:bodyPr/>
        <a:lstStyle/>
        <a:p>
          <a:endParaRPr lang="en-US"/>
        </a:p>
      </dgm:t>
    </dgm:pt>
    <dgm:pt modelId="{075089A7-3E21-4C43-922C-5B6D6BB58F2B}" type="pres">
      <dgm:prSet presAssocID="{DC333796-0BF6-4828-8A8E-9E23F08D0E7E}" presName="hierRoot2" presStyleCnt="0">
        <dgm:presLayoutVars>
          <dgm:hierBranch/>
        </dgm:presLayoutVars>
      </dgm:prSet>
      <dgm:spPr/>
    </dgm:pt>
    <dgm:pt modelId="{26A907BA-7D5A-4644-BD39-B9A4E0DE0C2B}" type="pres">
      <dgm:prSet presAssocID="{DC333796-0BF6-4828-8A8E-9E23F08D0E7E}" presName="rootComposite" presStyleCnt="0"/>
      <dgm:spPr/>
    </dgm:pt>
    <dgm:pt modelId="{82849D33-C2FA-45BF-9805-B10C05E37416}" type="pres">
      <dgm:prSet presAssocID="{DC333796-0BF6-4828-8A8E-9E23F08D0E7E}" presName="rootText" presStyleLbl="node2" presStyleIdx="0" presStyleCnt="1" custScaleX="113941" custScaleY="109158" custLinFactNeighborX="-5017" custLinFactNeighborY="-70987">
        <dgm:presLayoutVars>
          <dgm:chPref val="3"/>
        </dgm:presLayoutVars>
      </dgm:prSet>
      <dgm:spPr/>
      <dgm:t>
        <a:bodyPr/>
        <a:lstStyle/>
        <a:p>
          <a:endParaRPr lang="en-US"/>
        </a:p>
      </dgm:t>
    </dgm:pt>
    <dgm:pt modelId="{DA891BB1-966F-46BE-B274-604C40ABBCF2}" type="pres">
      <dgm:prSet presAssocID="{DC333796-0BF6-4828-8A8E-9E23F08D0E7E}" presName="rootConnector" presStyleLbl="node2" presStyleIdx="0" presStyleCnt="1"/>
      <dgm:spPr/>
      <dgm:t>
        <a:bodyPr/>
        <a:lstStyle/>
        <a:p>
          <a:endParaRPr lang="en-US"/>
        </a:p>
      </dgm:t>
    </dgm:pt>
    <dgm:pt modelId="{D553FA5C-F878-4355-9521-E66C1E5B7E4E}" type="pres">
      <dgm:prSet presAssocID="{DC333796-0BF6-4828-8A8E-9E23F08D0E7E}" presName="hierChild4" presStyleCnt="0"/>
      <dgm:spPr/>
    </dgm:pt>
    <dgm:pt modelId="{AB86B1D9-C90A-4775-91FB-BB7C7DEAA04E}" type="pres">
      <dgm:prSet presAssocID="{6353347D-AC14-457F-B75E-C7B89EE0421D}" presName="Name35" presStyleLbl="parChTrans1D3" presStyleIdx="0" presStyleCnt="5"/>
      <dgm:spPr/>
      <dgm:t>
        <a:bodyPr/>
        <a:lstStyle/>
        <a:p>
          <a:endParaRPr lang="en-US"/>
        </a:p>
      </dgm:t>
    </dgm:pt>
    <dgm:pt modelId="{77E1500F-46A2-4439-84DB-CCE786F61028}" type="pres">
      <dgm:prSet presAssocID="{5D92CDF1-5ADF-4899-90FB-5246C5B76C7C}" presName="hierRoot2" presStyleCnt="0">
        <dgm:presLayoutVars>
          <dgm:hierBranch/>
        </dgm:presLayoutVars>
      </dgm:prSet>
      <dgm:spPr/>
    </dgm:pt>
    <dgm:pt modelId="{09E6AF2F-9A3C-42BF-BBEF-D9F6BAE16F58}" type="pres">
      <dgm:prSet presAssocID="{5D92CDF1-5ADF-4899-90FB-5246C5B76C7C}" presName="rootComposite" presStyleCnt="0"/>
      <dgm:spPr/>
    </dgm:pt>
    <dgm:pt modelId="{A642F322-6F9B-4D10-9318-CA5DD0AFBDDA}" type="pres">
      <dgm:prSet presAssocID="{5D92CDF1-5ADF-4899-90FB-5246C5B76C7C}" presName="rootText" presStyleLbl="node3" presStyleIdx="0" presStyleCnt="5" custLinFactNeighborX="5240" custLinFactNeighborY="-78845">
        <dgm:presLayoutVars>
          <dgm:chPref val="3"/>
        </dgm:presLayoutVars>
      </dgm:prSet>
      <dgm:spPr/>
      <dgm:t>
        <a:bodyPr/>
        <a:lstStyle/>
        <a:p>
          <a:endParaRPr lang="en-US"/>
        </a:p>
      </dgm:t>
    </dgm:pt>
    <dgm:pt modelId="{17B932EE-DFFA-4B6D-8014-FEF42C1C9DAB}" type="pres">
      <dgm:prSet presAssocID="{5D92CDF1-5ADF-4899-90FB-5246C5B76C7C}" presName="rootConnector" presStyleLbl="node3" presStyleIdx="0" presStyleCnt="5"/>
      <dgm:spPr/>
      <dgm:t>
        <a:bodyPr/>
        <a:lstStyle/>
        <a:p>
          <a:endParaRPr lang="en-US"/>
        </a:p>
      </dgm:t>
    </dgm:pt>
    <dgm:pt modelId="{6F641C8E-1714-4D2C-B784-D0F1403D2E9F}" type="pres">
      <dgm:prSet presAssocID="{5D92CDF1-5ADF-4899-90FB-5246C5B76C7C}" presName="hierChild4" presStyleCnt="0"/>
      <dgm:spPr/>
    </dgm:pt>
    <dgm:pt modelId="{F32C88C8-7E0A-4B94-B7EB-FA252F7C76D1}" type="pres">
      <dgm:prSet presAssocID="{5D92CDF1-5ADF-4899-90FB-5246C5B76C7C}" presName="hierChild5" presStyleCnt="0"/>
      <dgm:spPr/>
    </dgm:pt>
    <dgm:pt modelId="{8EF27F11-5727-4A36-9BD7-936692EE210E}" type="pres">
      <dgm:prSet presAssocID="{5E68A7D3-6447-44A3-B552-8138A2EE2648}" presName="Name35" presStyleLbl="parChTrans1D3" presStyleIdx="1" presStyleCnt="5"/>
      <dgm:spPr/>
      <dgm:t>
        <a:bodyPr/>
        <a:lstStyle/>
        <a:p>
          <a:endParaRPr lang="en-US"/>
        </a:p>
      </dgm:t>
    </dgm:pt>
    <dgm:pt modelId="{12D721F9-E768-4F8C-8941-6AACE55F9177}" type="pres">
      <dgm:prSet presAssocID="{4EA88B4E-8BF4-4178-907D-249A5B903BE0}" presName="hierRoot2" presStyleCnt="0">
        <dgm:presLayoutVars>
          <dgm:hierBranch/>
        </dgm:presLayoutVars>
      </dgm:prSet>
      <dgm:spPr/>
    </dgm:pt>
    <dgm:pt modelId="{659B4659-5F46-4119-9F8A-036A514FEFBE}" type="pres">
      <dgm:prSet presAssocID="{4EA88B4E-8BF4-4178-907D-249A5B903BE0}" presName="rootComposite" presStyleCnt="0"/>
      <dgm:spPr/>
    </dgm:pt>
    <dgm:pt modelId="{F6706C26-447C-484B-855E-082E06A1F1E3}" type="pres">
      <dgm:prSet presAssocID="{4EA88B4E-8BF4-4178-907D-249A5B903BE0}" presName="rootText" presStyleLbl="node3" presStyleIdx="1" presStyleCnt="5" custScaleX="113311" custScaleY="99545" custLinFactX="26070" custLinFactNeighborX="100000" custLinFactNeighborY="-76532">
        <dgm:presLayoutVars>
          <dgm:chPref val="3"/>
        </dgm:presLayoutVars>
      </dgm:prSet>
      <dgm:spPr/>
      <dgm:t>
        <a:bodyPr/>
        <a:lstStyle/>
        <a:p>
          <a:endParaRPr lang="en-US"/>
        </a:p>
      </dgm:t>
    </dgm:pt>
    <dgm:pt modelId="{9F02DBBA-20D6-4E08-91BD-6D9F39DFDBEF}" type="pres">
      <dgm:prSet presAssocID="{4EA88B4E-8BF4-4178-907D-249A5B903BE0}" presName="rootConnector" presStyleLbl="node3" presStyleIdx="1" presStyleCnt="5"/>
      <dgm:spPr/>
      <dgm:t>
        <a:bodyPr/>
        <a:lstStyle/>
        <a:p>
          <a:endParaRPr lang="en-US"/>
        </a:p>
      </dgm:t>
    </dgm:pt>
    <dgm:pt modelId="{74F4BE24-DC8D-4580-B79B-83C11B3E8AE5}" type="pres">
      <dgm:prSet presAssocID="{4EA88B4E-8BF4-4178-907D-249A5B903BE0}" presName="hierChild4" presStyleCnt="0"/>
      <dgm:spPr/>
    </dgm:pt>
    <dgm:pt modelId="{D6A5C419-5BEB-4A02-932D-A800F4EE2B60}" type="pres">
      <dgm:prSet presAssocID="{4EA88B4E-8BF4-4178-907D-249A5B903BE0}" presName="hierChild5" presStyleCnt="0"/>
      <dgm:spPr/>
    </dgm:pt>
    <dgm:pt modelId="{4DC637E3-9B29-4690-8836-D7888F265E8B}" type="pres">
      <dgm:prSet presAssocID="{9C8664A7-39CB-4208-9E81-4F0B6512C16B}" presName="Name35" presStyleLbl="parChTrans1D3" presStyleIdx="2" presStyleCnt="5"/>
      <dgm:spPr/>
      <dgm:t>
        <a:bodyPr/>
        <a:lstStyle/>
        <a:p>
          <a:endParaRPr lang="en-US"/>
        </a:p>
      </dgm:t>
    </dgm:pt>
    <dgm:pt modelId="{35A4316B-DF0D-41A6-99A0-FE8CECDD69A3}" type="pres">
      <dgm:prSet presAssocID="{FA2FF8A4-6387-4F48-A4BD-51805E93FDD7}" presName="hierRoot2" presStyleCnt="0">
        <dgm:presLayoutVars>
          <dgm:hierBranch/>
        </dgm:presLayoutVars>
      </dgm:prSet>
      <dgm:spPr/>
    </dgm:pt>
    <dgm:pt modelId="{8D8067C2-6217-4111-A5DD-2A9EA99BDC81}" type="pres">
      <dgm:prSet presAssocID="{FA2FF8A4-6387-4F48-A4BD-51805E93FDD7}" presName="rootComposite" presStyleCnt="0"/>
      <dgm:spPr/>
    </dgm:pt>
    <dgm:pt modelId="{E657B283-BCAB-4542-BCC9-8CBE08778B13}" type="pres">
      <dgm:prSet presAssocID="{FA2FF8A4-6387-4F48-A4BD-51805E93FDD7}" presName="rootText" presStyleLbl="node3" presStyleIdx="2" presStyleCnt="5" custScaleX="120579" custScaleY="105133" custLinFactX="-38457" custLinFactNeighborX="-100000" custLinFactNeighborY="-79326">
        <dgm:presLayoutVars>
          <dgm:chPref val="3"/>
        </dgm:presLayoutVars>
      </dgm:prSet>
      <dgm:spPr/>
      <dgm:t>
        <a:bodyPr/>
        <a:lstStyle/>
        <a:p>
          <a:endParaRPr lang="en-US"/>
        </a:p>
      </dgm:t>
    </dgm:pt>
    <dgm:pt modelId="{A0116CD9-A062-4356-B12B-DC4ECEC369CF}" type="pres">
      <dgm:prSet presAssocID="{FA2FF8A4-6387-4F48-A4BD-51805E93FDD7}" presName="rootConnector" presStyleLbl="node3" presStyleIdx="2" presStyleCnt="5"/>
      <dgm:spPr/>
      <dgm:t>
        <a:bodyPr/>
        <a:lstStyle/>
        <a:p>
          <a:endParaRPr lang="en-US"/>
        </a:p>
      </dgm:t>
    </dgm:pt>
    <dgm:pt modelId="{FE6E8161-3ECB-4585-9EBF-AC3CC487950E}" type="pres">
      <dgm:prSet presAssocID="{FA2FF8A4-6387-4F48-A4BD-51805E93FDD7}" presName="hierChild4" presStyleCnt="0"/>
      <dgm:spPr/>
    </dgm:pt>
    <dgm:pt modelId="{9268DF47-AE1D-4130-9FCC-040F40982BCB}" type="pres">
      <dgm:prSet presAssocID="{FA2FF8A4-6387-4F48-A4BD-51805E93FDD7}" presName="hierChild5" presStyleCnt="0"/>
      <dgm:spPr/>
    </dgm:pt>
    <dgm:pt modelId="{C87DC944-7545-473D-A6E1-E8A2B1411C72}" type="pres">
      <dgm:prSet presAssocID="{0FBDE6F0-61FE-4A27-BBE0-54D3618B9463}" presName="Name35" presStyleLbl="parChTrans1D3" presStyleIdx="3" presStyleCnt="5"/>
      <dgm:spPr/>
      <dgm:t>
        <a:bodyPr/>
        <a:lstStyle/>
        <a:p>
          <a:endParaRPr lang="en-US"/>
        </a:p>
      </dgm:t>
    </dgm:pt>
    <dgm:pt modelId="{92C3F947-830D-4B57-8FCA-15DAB7C2BDFC}" type="pres">
      <dgm:prSet presAssocID="{5A7DE6C9-30E6-4B2C-BD8D-ABDE49ED7A6E}" presName="hierRoot2" presStyleCnt="0">
        <dgm:presLayoutVars>
          <dgm:hierBranch/>
        </dgm:presLayoutVars>
      </dgm:prSet>
      <dgm:spPr/>
    </dgm:pt>
    <dgm:pt modelId="{BD10D137-0765-4B91-AEF5-DB9D4CF6E147}" type="pres">
      <dgm:prSet presAssocID="{5A7DE6C9-30E6-4B2C-BD8D-ABDE49ED7A6E}" presName="rootComposite" presStyleCnt="0"/>
      <dgm:spPr/>
    </dgm:pt>
    <dgm:pt modelId="{E4A95248-1572-46FD-8A10-E120B7E27348}" type="pres">
      <dgm:prSet presAssocID="{5A7DE6C9-30E6-4B2C-BD8D-ABDE49ED7A6E}" presName="rootText" presStyleLbl="node3" presStyleIdx="3" presStyleCnt="5" custLinFactNeighborX="-13030" custLinFactNeighborY="-77988">
        <dgm:presLayoutVars>
          <dgm:chPref val="3"/>
        </dgm:presLayoutVars>
      </dgm:prSet>
      <dgm:spPr/>
      <dgm:t>
        <a:bodyPr/>
        <a:lstStyle/>
        <a:p>
          <a:endParaRPr lang="en-US"/>
        </a:p>
      </dgm:t>
    </dgm:pt>
    <dgm:pt modelId="{26647298-EEEA-4B28-9C9B-5F3B4756E37D}" type="pres">
      <dgm:prSet presAssocID="{5A7DE6C9-30E6-4B2C-BD8D-ABDE49ED7A6E}" presName="rootConnector" presStyleLbl="node3" presStyleIdx="3" presStyleCnt="5"/>
      <dgm:spPr/>
      <dgm:t>
        <a:bodyPr/>
        <a:lstStyle/>
        <a:p>
          <a:endParaRPr lang="en-US"/>
        </a:p>
      </dgm:t>
    </dgm:pt>
    <dgm:pt modelId="{784B8CF7-B50E-43EC-8521-CF28BFB13B20}" type="pres">
      <dgm:prSet presAssocID="{5A7DE6C9-30E6-4B2C-BD8D-ABDE49ED7A6E}" presName="hierChild4" presStyleCnt="0"/>
      <dgm:spPr/>
    </dgm:pt>
    <dgm:pt modelId="{782BD23A-BFB6-41F7-A13D-C53A01C3E33C}" type="pres">
      <dgm:prSet presAssocID="{A716880D-F878-4B8B-A31F-82DB59656353}" presName="Name35" presStyleLbl="parChTrans1D4" presStyleIdx="0" presStyleCnt="1"/>
      <dgm:spPr/>
      <dgm:t>
        <a:bodyPr/>
        <a:lstStyle/>
        <a:p>
          <a:endParaRPr lang="en-US"/>
        </a:p>
      </dgm:t>
    </dgm:pt>
    <dgm:pt modelId="{BDD7854D-0DE4-4A97-95C7-AD9B8D661B88}" type="pres">
      <dgm:prSet presAssocID="{8DF69E4D-DFBD-4A10-9F70-81D05E97C941}" presName="hierRoot2" presStyleCnt="0">
        <dgm:presLayoutVars>
          <dgm:hierBranch val="init"/>
        </dgm:presLayoutVars>
      </dgm:prSet>
      <dgm:spPr/>
    </dgm:pt>
    <dgm:pt modelId="{D5D09462-B5D8-4E3E-B216-69613305DF1F}" type="pres">
      <dgm:prSet presAssocID="{8DF69E4D-DFBD-4A10-9F70-81D05E97C941}" presName="rootComposite" presStyleCnt="0"/>
      <dgm:spPr/>
    </dgm:pt>
    <dgm:pt modelId="{7E83D7F4-0BDD-4CAD-8E94-CBAF734D4C4B}" type="pres">
      <dgm:prSet presAssocID="{8DF69E4D-DFBD-4A10-9F70-81D05E97C941}" presName="rootText" presStyleLbl="node4" presStyleIdx="0" presStyleCnt="1" custScaleY="156515" custLinFactY="-1067" custLinFactNeighborX="-12786" custLinFactNeighborY="-100000">
        <dgm:presLayoutVars>
          <dgm:chPref val="3"/>
        </dgm:presLayoutVars>
      </dgm:prSet>
      <dgm:spPr/>
      <dgm:t>
        <a:bodyPr/>
        <a:lstStyle/>
        <a:p>
          <a:endParaRPr lang="en-US"/>
        </a:p>
      </dgm:t>
    </dgm:pt>
    <dgm:pt modelId="{0DC58BEC-48A5-4718-9FF3-49A767D0A670}" type="pres">
      <dgm:prSet presAssocID="{8DF69E4D-DFBD-4A10-9F70-81D05E97C941}" presName="rootConnector" presStyleLbl="node4" presStyleIdx="0" presStyleCnt="1"/>
      <dgm:spPr/>
      <dgm:t>
        <a:bodyPr/>
        <a:lstStyle/>
        <a:p>
          <a:endParaRPr lang="en-US"/>
        </a:p>
      </dgm:t>
    </dgm:pt>
    <dgm:pt modelId="{77BE0AAC-81D8-495B-A41B-9DB7AEED2745}" type="pres">
      <dgm:prSet presAssocID="{8DF69E4D-DFBD-4A10-9F70-81D05E97C941}" presName="hierChild4" presStyleCnt="0"/>
      <dgm:spPr/>
    </dgm:pt>
    <dgm:pt modelId="{1EC57912-12FF-4929-9A62-53A149C521E1}" type="pres">
      <dgm:prSet presAssocID="{8DF69E4D-DFBD-4A10-9F70-81D05E97C941}" presName="hierChild5" presStyleCnt="0"/>
      <dgm:spPr/>
    </dgm:pt>
    <dgm:pt modelId="{7FA52C51-0696-43D9-AFEA-633AEBF2950A}" type="pres">
      <dgm:prSet presAssocID="{5A7DE6C9-30E6-4B2C-BD8D-ABDE49ED7A6E}" presName="hierChild5" presStyleCnt="0"/>
      <dgm:spPr/>
    </dgm:pt>
    <dgm:pt modelId="{1CF9B7D0-C44A-4104-BE4E-580264A4B328}" type="pres">
      <dgm:prSet presAssocID="{E2918A7B-8B30-482A-B049-49D35534010A}" presName="Name35" presStyleLbl="parChTrans1D3" presStyleIdx="4" presStyleCnt="5"/>
      <dgm:spPr/>
      <dgm:t>
        <a:bodyPr/>
        <a:lstStyle/>
        <a:p>
          <a:endParaRPr lang="en-US"/>
        </a:p>
      </dgm:t>
    </dgm:pt>
    <dgm:pt modelId="{CD59E8C8-43D3-4427-A851-E9F43D89E978}" type="pres">
      <dgm:prSet presAssocID="{6F13E328-19E3-4894-BAC9-582FF2E44AD6}" presName="hierRoot2" presStyleCnt="0">
        <dgm:presLayoutVars>
          <dgm:hierBranch val="init"/>
        </dgm:presLayoutVars>
      </dgm:prSet>
      <dgm:spPr/>
    </dgm:pt>
    <dgm:pt modelId="{3763A6BA-7193-4F27-ACA8-63213E9F895C}" type="pres">
      <dgm:prSet presAssocID="{6F13E328-19E3-4894-BAC9-582FF2E44AD6}" presName="rootComposite" presStyleCnt="0"/>
      <dgm:spPr/>
    </dgm:pt>
    <dgm:pt modelId="{2E509F8E-FF39-4D2A-8F7D-BD73B2885AA7}" type="pres">
      <dgm:prSet presAssocID="{6F13E328-19E3-4894-BAC9-582FF2E44AD6}" presName="rootText" presStyleLbl="node3" presStyleIdx="4" presStyleCnt="5" custScaleY="102581" custLinFactNeighborX="-12786" custLinFactNeighborY="-78531">
        <dgm:presLayoutVars>
          <dgm:chPref val="3"/>
        </dgm:presLayoutVars>
      </dgm:prSet>
      <dgm:spPr/>
      <dgm:t>
        <a:bodyPr/>
        <a:lstStyle/>
        <a:p>
          <a:endParaRPr lang="en-US"/>
        </a:p>
      </dgm:t>
    </dgm:pt>
    <dgm:pt modelId="{5E9E2852-F2E8-4662-98C1-895980A69317}" type="pres">
      <dgm:prSet presAssocID="{6F13E328-19E3-4894-BAC9-582FF2E44AD6}" presName="rootConnector" presStyleLbl="node3" presStyleIdx="4" presStyleCnt="5"/>
      <dgm:spPr/>
      <dgm:t>
        <a:bodyPr/>
        <a:lstStyle/>
        <a:p>
          <a:endParaRPr lang="en-US"/>
        </a:p>
      </dgm:t>
    </dgm:pt>
    <dgm:pt modelId="{2ADECC04-2C4F-499E-AF26-E72F48C271F5}" type="pres">
      <dgm:prSet presAssocID="{6F13E328-19E3-4894-BAC9-582FF2E44AD6}" presName="hierChild4" presStyleCnt="0"/>
      <dgm:spPr/>
    </dgm:pt>
    <dgm:pt modelId="{9557D472-A1B5-4BC8-B99E-DFB1E18F0415}" type="pres">
      <dgm:prSet presAssocID="{6F13E328-19E3-4894-BAC9-582FF2E44AD6}" presName="hierChild5" presStyleCnt="0"/>
      <dgm:spPr/>
    </dgm:pt>
    <dgm:pt modelId="{D8BC62B9-44C7-48F0-BAF0-9E7518497407}" type="pres">
      <dgm:prSet presAssocID="{DC333796-0BF6-4828-8A8E-9E23F08D0E7E}" presName="hierChild5" presStyleCnt="0"/>
      <dgm:spPr/>
    </dgm:pt>
    <dgm:pt modelId="{AF6E003F-D43F-44E3-9231-EE21D2424E64}" type="pres">
      <dgm:prSet presAssocID="{EA644D3F-9B39-44FE-9038-C25232A9D532}" presName="hierChild3" presStyleCnt="0"/>
      <dgm:spPr/>
    </dgm:pt>
  </dgm:ptLst>
  <dgm:cxnLst>
    <dgm:cxn modelId="{59A9B36C-D7F1-47EB-812A-0CEA14D8DC38}" type="presOf" srcId="{0FBDE6F0-61FE-4A27-BBE0-54D3618B9463}" destId="{C87DC944-7545-473D-A6E1-E8A2B1411C72}" srcOrd="0" destOrd="0" presId="urn:microsoft.com/office/officeart/2005/8/layout/orgChart1"/>
    <dgm:cxn modelId="{BAA2E562-1E74-4477-A492-F89FA1258973}" srcId="{DC333796-0BF6-4828-8A8E-9E23F08D0E7E}" destId="{6F13E328-19E3-4894-BAC9-582FF2E44AD6}" srcOrd="4" destOrd="0" parTransId="{E2918A7B-8B30-482A-B049-49D35534010A}" sibTransId="{37FFE301-C404-4B5B-87B9-AA75850E97E5}"/>
    <dgm:cxn modelId="{AC767F76-3F85-4612-BD30-2301268A176E}" type="presOf" srcId="{A716880D-F878-4B8B-A31F-82DB59656353}" destId="{782BD23A-BFB6-41F7-A13D-C53A01C3E33C}" srcOrd="0" destOrd="0" presId="urn:microsoft.com/office/officeart/2005/8/layout/orgChart1"/>
    <dgm:cxn modelId="{BCE0B481-CAC6-4710-BF86-430D7EE0ECBD}" type="presOf" srcId="{E2918A7B-8B30-482A-B049-49D35534010A}" destId="{1CF9B7D0-C44A-4104-BE4E-580264A4B328}" srcOrd="0" destOrd="0" presId="urn:microsoft.com/office/officeart/2005/8/layout/orgChart1"/>
    <dgm:cxn modelId="{FCE751FB-EEBE-46C4-A06E-4FFB4B770841}" type="presOf" srcId="{5D92CDF1-5ADF-4899-90FB-5246C5B76C7C}" destId="{A642F322-6F9B-4D10-9318-CA5DD0AFBDDA}" srcOrd="0" destOrd="0" presId="urn:microsoft.com/office/officeart/2005/8/layout/orgChart1"/>
    <dgm:cxn modelId="{E3EE0005-E469-465A-9C2E-B04FA90F50B9}" srcId="{DC333796-0BF6-4828-8A8E-9E23F08D0E7E}" destId="{4EA88B4E-8BF4-4178-907D-249A5B903BE0}" srcOrd="1" destOrd="0" parTransId="{5E68A7D3-6447-44A3-B552-8138A2EE2648}" sibTransId="{4EC7631B-FC98-4AD6-8F1D-00331CB91C92}"/>
    <dgm:cxn modelId="{F56EBCDC-78CD-453C-ADC2-9E8B3787AAEA}" type="presOf" srcId="{FA2FF8A4-6387-4F48-A4BD-51805E93FDD7}" destId="{A0116CD9-A062-4356-B12B-DC4ECEC369CF}" srcOrd="1" destOrd="0" presId="urn:microsoft.com/office/officeart/2005/8/layout/orgChart1"/>
    <dgm:cxn modelId="{623D198C-7BA9-4D77-989B-DC01CBB5E8FE}" srcId="{EA644D3F-9B39-44FE-9038-C25232A9D532}" destId="{DC333796-0BF6-4828-8A8E-9E23F08D0E7E}" srcOrd="0" destOrd="0" parTransId="{B05C1E2A-FDF0-48EC-8C25-17A056CADEF9}" sibTransId="{38DA7EB7-7871-4D0A-BD6F-F3EABBCE7679}"/>
    <dgm:cxn modelId="{E2A29E95-60B7-4BAF-A42B-7DC6F91A7AE7}" srcId="{DC333796-0BF6-4828-8A8E-9E23F08D0E7E}" destId="{5D92CDF1-5ADF-4899-90FB-5246C5B76C7C}" srcOrd="0" destOrd="0" parTransId="{6353347D-AC14-457F-B75E-C7B89EE0421D}" sibTransId="{6939757A-D260-4A3A-A286-389ED6DB84C3}"/>
    <dgm:cxn modelId="{F7615576-3713-438E-AE5F-20FAB4E6DC76}" type="presOf" srcId="{5A7DE6C9-30E6-4B2C-BD8D-ABDE49ED7A6E}" destId="{26647298-EEEA-4B28-9C9B-5F3B4756E37D}" srcOrd="1" destOrd="0" presId="urn:microsoft.com/office/officeart/2005/8/layout/orgChart1"/>
    <dgm:cxn modelId="{58C2A137-7B46-4963-9B99-CCF57CE8165F}" type="presOf" srcId="{DC333796-0BF6-4828-8A8E-9E23F08D0E7E}" destId="{DA891BB1-966F-46BE-B274-604C40ABBCF2}" srcOrd="1" destOrd="0" presId="urn:microsoft.com/office/officeart/2005/8/layout/orgChart1"/>
    <dgm:cxn modelId="{E8EA2E6E-B7D2-4385-BCA2-998660445C40}" type="presOf" srcId="{FA2FF8A4-6387-4F48-A4BD-51805E93FDD7}" destId="{E657B283-BCAB-4542-BCC9-8CBE08778B13}" srcOrd="0" destOrd="0" presId="urn:microsoft.com/office/officeart/2005/8/layout/orgChart1"/>
    <dgm:cxn modelId="{6340269E-4C06-4B5D-9BEC-FFDFF5293E22}" srcId="{5A7DE6C9-30E6-4B2C-BD8D-ABDE49ED7A6E}" destId="{8DF69E4D-DFBD-4A10-9F70-81D05E97C941}" srcOrd="0" destOrd="0" parTransId="{A716880D-F878-4B8B-A31F-82DB59656353}" sibTransId="{647FDB50-B660-41E6-A849-3682D60DA365}"/>
    <dgm:cxn modelId="{B750519A-768C-4060-90C7-7EA2E7C9E64C}" type="presOf" srcId="{6353347D-AC14-457F-B75E-C7B89EE0421D}" destId="{AB86B1D9-C90A-4775-91FB-BB7C7DEAA04E}" srcOrd="0" destOrd="0" presId="urn:microsoft.com/office/officeart/2005/8/layout/orgChart1"/>
    <dgm:cxn modelId="{349EE7A7-A758-4858-A753-1D36BEE35CF0}" srcId="{DC333796-0BF6-4828-8A8E-9E23F08D0E7E}" destId="{5A7DE6C9-30E6-4B2C-BD8D-ABDE49ED7A6E}" srcOrd="3" destOrd="0" parTransId="{0FBDE6F0-61FE-4A27-BBE0-54D3618B9463}" sibTransId="{809694DF-AA46-416F-AEFD-7F85B7B86386}"/>
    <dgm:cxn modelId="{DE152166-C751-4D6C-A47E-F92B4CF6AAAC}" srcId="{6184F1A7-4903-4B77-8BD5-CB634EE8CA9D}" destId="{EA644D3F-9B39-44FE-9038-C25232A9D532}" srcOrd="0" destOrd="0" parTransId="{DF7F5218-2762-482F-926C-7A7FFFADCCE8}" sibTransId="{31321530-D64D-46D4-A81B-8C9480D8B9D6}"/>
    <dgm:cxn modelId="{92618F0C-CE9A-401A-8899-9F7F21FAEC19}" type="presOf" srcId="{5A7DE6C9-30E6-4B2C-BD8D-ABDE49ED7A6E}" destId="{E4A95248-1572-46FD-8A10-E120B7E27348}" srcOrd="0" destOrd="0" presId="urn:microsoft.com/office/officeart/2005/8/layout/orgChart1"/>
    <dgm:cxn modelId="{7644AA7A-E6B4-4A7D-A2CC-61E0DBD96952}" type="presOf" srcId="{8DF69E4D-DFBD-4A10-9F70-81D05E97C941}" destId="{0DC58BEC-48A5-4718-9FF3-49A767D0A670}" srcOrd="1" destOrd="0" presId="urn:microsoft.com/office/officeart/2005/8/layout/orgChart1"/>
    <dgm:cxn modelId="{299C5884-D9BD-4C41-9AB9-B23E4FCEFEAB}" srcId="{DC333796-0BF6-4828-8A8E-9E23F08D0E7E}" destId="{FA2FF8A4-6387-4F48-A4BD-51805E93FDD7}" srcOrd="2" destOrd="0" parTransId="{9C8664A7-39CB-4208-9E81-4F0B6512C16B}" sibTransId="{A7A81CBC-C782-4556-85FD-6D66DA1D8D7F}"/>
    <dgm:cxn modelId="{DA73AA15-09F6-4254-AE70-EC63106ED8E8}" type="presOf" srcId="{6F13E328-19E3-4894-BAC9-582FF2E44AD6}" destId="{2E509F8E-FF39-4D2A-8F7D-BD73B2885AA7}" srcOrd="0" destOrd="0" presId="urn:microsoft.com/office/officeart/2005/8/layout/orgChart1"/>
    <dgm:cxn modelId="{C9C1E223-FE6F-4420-BA0E-022EEB5B39AB}" type="presOf" srcId="{4EA88B4E-8BF4-4178-907D-249A5B903BE0}" destId="{9F02DBBA-20D6-4E08-91BD-6D9F39DFDBEF}" srcOrd="1" destOrd="0" presId="urn:microsoft.com/office/officeart/2005/8/layout/orgChart1"/>
    <dgm:cxn modelId="{71B04099-34A9-4F44-834D-9F7D24ED6EF6}" type="presOf" srcId="{EA644D3F-9B39-44FE-9038-C25232A9D532}" destId="{9869DED0-64DA-4A02-83D4-EF16351D384A}" srcOrd="0" destOrd="0" presId="urn:microsoft.com/office/officeart/2005/8/layout/orgChart1"/>
    <dgm:cxn modelId="{F6283A88-B994-49AC-9585-E00BA169D1C6}" type="presOf" srcId="{6F13E328-19E3-4894-BAC9-582FF2E44AD6}" destId="{5E9E2852-F2E8-4662-98C1-895980A69317}" srcOrd="1" destOrd="0" presId="urn:microsoft.com/office/officeart/2005/8/layout/orgChart1"/>
    <dgm:cxn modelId="{7A405280-A832-4333-A9E8-1D2579022101}" type="presOf" srcId="{5D92CDF1-5ADF-4899-90FB-5246C5B76C7C}" destId="{17B932EE-DFFA-4B6D-8014-FEF42C1C9DAB}" srcOrd="1" destOrd="0" presId="urn:microsoft.com/office/officeart/2005/8/layout/orgChart1"/>
    <dgm:cxn modelId="{F68AFF25-DD19-4163-AA6E-ADBF1527A0EE}" type="presOf" srcId="{B05C1E2A-FDF0-48EC-8C25-17A056CADEF9}" destId="{674E45FA-FD9A-48CD-B826-A56C85D479CE}" srcOrd="0" destOrd="0" presId="urn:microsoft.com/office/officeart/2005/8/layout/orgChart1"/>
    <dgm:cxn modelId="{7E8CFB8C-DEFC-49CF-B60D-A3AD4DFAD2E2}" type="presOf" srcId="{DC333796-0BF6-4828-8A8E-9E23F08D0E7E}" destId="{82849D33-C2FA-45BF-9805-B10C05E37416}" srcOrd="0" destOrd="0" presId="urn:microsoft.com/office/officeart/2005/8/layout/orgChart1"/>
    <dgm:cxn modelId="{81693F64-7340-43FA-A7B4-26E33B73FF08}" type="presOf" srcId="{6184F1A7-4903-4B77-8BD5-CB634EE8CA9D}" destId="{66B9A223-691D-4CDC-8FF5-CA6A03C400E2}" srcOrd="0" destOrd="0" presId="urn:microsoft.com/office/officeart/2005/8/layout/orgChart1"/>
    <dgm:cxn modelId="{1D13D92D-451A-4CA2-A266-C648405C426F}" type="presOf" srcId="{EA644D3F-9B39-44FE-9038-C25232A9D532}" destId="{034A1F12-4F51-410D-AFB9-B32A9036FB3C}" srcOrd="1" destOrd="0" presId="urn:microsoft.com/office/officeart/2005/8/layout/orgChart1"/>
    <dgm:cxn modelId="{1E552F48-F1BD-4C0B-8718-BF0ED582DBFD}" type="presOf" srcId="{4EA88B4E-8BF4-4178-907D-249A5B903BE0}" destId="{F6706C26-447C-484B-855E-082E06A1F1E3}" srcOrd="0" destOrd="0" presId="urn:microsoft.com/office/officeart/2005/8/layout/orgChart1"/>
    <dgm:cxn modelId="{A6319D7E-0396-424A-91BE-89D3ACA695A6}" type="presOf" srcId="{9C8664A7-39CB-4208-9E81-4F0B6512C16B}" destId="{4DC637E3-9B29-4690-8836-D7888F265E8B}" srcOrd="0" destOrd="0" presId="urn:microsoft.com/office/officeart/2005/8/layout/orgChart1"/>
    <dgm:cxn modelId="{F281F173-74C4-4EA9-ADA1-1B9BD4EC3234}" type="presOf" srcId="{5E68A7D3-6447-44A3-B552-8138A2EE2648}" destId="{8EF27F11-5727-4A36-9BD7-936692EE210E}" srcOrd="0" destOrd="0" presId="urn:microsoft.com/office/officeart/2005/8/layout/orgChart1"/>
    <dgm:cxn modelId="{8F2BD75E-3488-4690-A5B7-C8428DB09FD4}" type="presOf" srcId="{8DF69E4D-DFBD-4A10-9F70-81D05E97C941}" destId="{7E83D7F4-0BDD-4CAD-8E94-CBAF734D4C4B}" srcOrd="0" destOrd="0" presId="urn:microsoft.com/office/officeart/2005/8/layout/orgChart1"/>
    <dgm:cxn modelId="{8C642DC7-0A11-4B8E-8173-4BFDA00E0FEF}" type="presParOf" srcId="{66B9A223-691D-4CDC-8FF5-CA6A03C400E2}" destId="{751CE8A4-2D35-4C25-8453-6532A18B528C}" srcOrd="0" destOrd="0" presId="urn:microsoft.com/office/officeart/2005/8/layout/orgChart1"/>
    <dgm:cxn modelId="{FFFCB277-B3AF-4435-908A-2A2CFB55D17F}" type="presParOf" srcId="{751CE8A4-2D35-4C25-8453-6532A18B528C}" destId="{ED963F0F-4430-49FB-B4A2-1A57FA2B18DC}" srcOrd="0" destOrd="0" presId="urn:microsoft.com/office/officeart/2005/8/layout/orgChart1"/>
    <dgm:cxn modelId="{CEF3E819-AED6-47A4-9FF4-B1161F7E4D3D}" type="presParOf" srcId="{ED963F0F-4430-49FB-B4A2-1A57FA2B18DC}" destId="{9869DED0-64DA-4A02-83D4-EF16351D384A}" srcOrd="0" destOrd="0" presId="urn:microsoft.com/office/officeart/2005/8/layout/orgChart1"/>
    <dgm:cxn modelId="{20D35834-6429-4CF2-B46C-8948C8ECE30C}" type="presParOf" srcId="{ED963F0F-4430-49FB-B4A2-1A57FA2B18DC}" destId="{034A1F12-4F51-410D-AFB9-B32A9036FB3C}" srcOrd="1" destOrd="0" presId="urn:microsoft.com/office/officeart/2005/8/layout/orgChart1"/>
    <dgm:cxn modelId="{55AB4B9F-4FC8-4AE2-AB4F-8FC48FB74027}" type="presParOf" srcId="{751CE8A4-2D35-4C25-8453-6532A18B528C}" destId="{49396CE4-C69F-4C55-BF1A-0480EA26C9C7}" srcOrd="1" destOrd="0" presId="urn:microsoft.com/office/officeart/2005/8/layout/orgChart1"/>
    <dgm:cxn modelId="{E0AE488F-ECF5-4018-AE9E-77997A951DF6}" type="presParOf" srcId="{49396CE4-C69F-4C55-BF1A-0480EA26C9C7}" destId="{674E45FA-FD9A-48CD-B826-A56C85D479CE}" srcOrd="0" destOrd="0" presId="urn:microsoft.com/office/officeart/2005/8/layout/orgChart1"/>
    <dgm:cxn modelId="{9B5A00BF-B8CE-47CF-9D68-7B49EFEE418A}" type="presParOf" srcId="{49396CE4-C69F-4C55-BF1A-0480EA26C9C7}" destId="{075089A7-3E21-4C43-922C-5B6D6BB58F2B}" srcOrd="1" destOrd="0" presId="urn:microsoft.com/office/officeart/2005/8/layout/orgChart1"/>
    <dgm:cxn modelId="{DBAB9D67-4C62-4991-B6AB-5DD3BFD08742}" type="presParOf" srcId="{075089A7-3E21-4C43-922C-5B6D6BB58F2B}" destId="{26A907BA-7D5A-4644-BD39-B9A4E0DE0C2B}" srcOrd="0" destOrd="0" presId="urn:microsoft.com/office/officeart/2005/8/layout/orgChart1"/>
    <dgm:cxn modelId="{DB019AAF-1EC7-4CDD-A23F-8C0A8DF88080}" type="presParOf" srcId="{26A907BA-7D5A-4644-BD39-B9A4E0DE0C2B}" destId="{82849D33-C2FA-45BF-9805-B10C05E37416}" srcOrd="0" destOrd="0" presId="urn:microsoft.com/office/officeart/2005/8/layout/orgChart1"/>
    <dgm:cxn modelId="{26683017-1DB8-476A-9F17-E73AFD4C7EE4}" type="presParOf" srcId="{26A907BA-7D5A-4644-BD39-B9A4E0DE0C2B}" destId="{DA891BB1-966F-46BE-B274-604C40ABBCF2}" srcOrd="1" destOrd="0" presId="urn:microsoft.com/office/officeart/2005/8/layout/orgChart1"/>
    <dgm:cxn modelId="{FC9B22FE-8C16-4540-A7AB-DB570CA8E818}" type="presParOf" srcId="{075089A7-3E21-4C43-922C-5B6D6BB58F2B}" destId="{D553FA5C-F878-4355-9521-E66C1E5B7E4E}" srcOrd="1" destOrd="0" presId="urn:microsoft.com/office/officeart/2005/8/layout/orgChart1"/>
    <dgm:cxn modelId="{10CF2E78-A9D7-4949-99E0-F5380AA72425}" type="presParOf" srcId="{D553FA5C-F878-4355-9521-E66C1E5B7E4E}" destId="{AB86B1D9-C90A-4775-91FB-BB7C7DEAA04E}" srcOrd="0" destOrd="0" presId="urn:microsoft.com/office/officeart/2005/8/layout/orgChart1"/>
    <dgm:cxn modelId="{64D0C0E3-0156-4F9A-80CE-7D2CA33E997D}" type="presParOf" srcId="{D553FA5C-F878-4355-9521-E66C1E5B7E4E}" destId="{77E1500F-46A2-4439-84DB-CCE786F61028}" srcOrd="1" destOrd="0" presId="urn:microsoft.com/office/officeart/2005/8/layout/orgChart1"/>
    <dgm:cxn modelId="{D6F85DDE-578B-48B3-A625-7B4EB8C3E4A9}" type="presParOf" srcId="{77E1500F-46A2-4439-84DB-CCE786F61028}" destId="{09E6AF2F-9A3C-42BF-BBEF-D9F6BAE16F58}" srcOrd="0" destOrd="0" presId="urn:microsoft.com/office/officeart/2005/8/layout/orgChart1"/>
    <dgm:cxn modelId="{E087594F-3A2C-4E14-9606-F9328C4ED583}" type="presParOf" srcId="{09E6AF2F-9A3C-42BF-BBEF-D9F6BAE16F58}" destId="{A642F322-6F9B-4D10-9318-CA5DD0AFBDDA}" srcOrd="0" destOrd="0" presId="urn:microsoft.com/office/officeart/2005/8/layout/orgChart1"/>
    <dgm:cxn modelId="{24139577-3AE7-49EB-B582-7B7AF2C01790}" type="presParOf" srcId="{09E6AF2F-9A3C-42BF-BBEF-D9F6BAE16F58}" destId="{17B932EE-DFFA-4B6D-8014-FEF42C1C9DAB}" srcOrd="1" destOrd="0" presId="urn:microsoft.com/office/officeart/2005/8/layout/orgChart1"/>
    <dgm:cxn modelId="{5DEB117D-BD5D-4A98-AE6B-2D60BEC41DE4}" type="presParOf" srcId="{77E1500F-46A2-4439-84DB-CCE786F61028}" destId="{6F641C8E-1714-4D2C-B784-D0F1403D2E9F}" srcOrd="1" destOrd="0" presId="urn:microsoft.com/office/officeart/2005/8/layout/orgChart1"/>
    <dgm:cxn modelId="{A7A32349-A098-4194-AACA-DAD78EDC03C7}" type="presParOf" srcId="{77E1500F-46A2-4439-84DB-CCE786F61028}" destId="{F32C88C8-7E0A-4B94-B7EB-FA252F7C76D1}" srcOrd="2" destOrd="0" presId="urn:microsoft.com/office/officeart/2005/8/layout/orgChart1"/>
    <dgm:cxn modelId="{F2A49E4B-A986-4724-829F-9C503889882B}" type="presParOf" srcId="{D553FA5C-F878-4355-9521-E66C1E5B7E4E}" destId="{8EF27F11-5727-4A36-9BD7-936692EE210E}" srcOrd="2" destOrd="0" presId="urn:microsoft.com/office/officeart/2005/8/layout/orgChart1"/>
    <dgm:cxn modelId="{09D00016-69C4-42BF-AB9D-2DABB50ED651}" type="presParOf" srcId="{D553FA5C-F878-4355-9521-E66C1E5B7E4E}" destId="{12D721F9-E768-4F8C-8941-6AACE55F9177}" srcOrd="3" destOrd="0" presId="urn:microsoft.com/office/officeart/2005/8/layout/orgChart1"/>
    <dgm:cxn modelId="{EE8BF21B-EB36-4698-B0F9-552840488C97}" type="presParOf" srcId="{12D721F9-E768-4F8C-8941-6AACE55F9177}" destId="{659B4659-5F46-4119-9F8A-036A514FEFBE}" srcOrd="0" destOrd="0" presId="urn:microsoft.com/office/officeart/2005/8/layout/orgChart1"/>
    <dgm:cxn modelId="{A899C2FC-7F2D-4C7F-8461-DC0846A24E32}" type="presParOf" srcId="{659B4659-5F46-4119-9F8A-036A514FEFBE}" destId="{F6706C26-447C-484B-855E-082E06A1F1E3}" srcOrd="0" destOrd="0" presId="urn:microsoft.com/office/officeart/2005/8/layout/orgChart1"/>
    <dgm:cxn modelId="{55500505-886C-411C-ACC2-C3CBD097C4B6}" type="presParOf" srcId="{659B4659-5F46-4119-9F8A-036A514FEFBE}" destId="{9F02DBBA-20D6-4E08-91BD-6D9F39DFDBEF}" srcOrd="1" destOrd="0" presId="urn:microsoft.com/office/officeart/2005/8/layout/orgChart1"/>
    <dgm:cxn modelId="{80D95F05-7F19-480C-B111-E7C9FAA68A5E}" type="presParOf" srcId="{12D721F9-E768-4F8C-8941-6AACE55F9177}" destId="{74F4BE24-DC8D-4580-B79B-83C11B3E8AE5}" srcOrd="1" destOrd="0" presId="urn:microsoft.com/office/officeart/2005/8/layout/orgChart1"/>
    <dgm:cxn modelId="{7D67E332-9C76-45FE-A5F3-4CF272732301}" type="presParOf" srcId="{12D721F9-E768-4F8C-8941-6AACE55F9177}" destId="{D6A5C419-5BEB-4A02-932D-A800F4EE2B60}" srcOrd="2" destOrd="0" presId="urn:microsoft.com/office/officeart/2005/8/layout/orgChart1"/>
    <dgm:cxn modelId="{73C551BD-1E28-48AB-A7BC-F1C83A7778C4}" type="presParOf" srcId="{D553FA5C-F878-4355-9521-E66C1E5B7E4E}" destId="{4DC637E3-9B29-4690-8836-D7888F265E8B}" srcOrd="4" destOrd="0" presId="urn:microsoft.com/office/officeart/2005/8/layout/orgChart1"/>
    <dgm:cxn modelId="{649F0C5F-435D-48CF-9043-13F3358E4D5E}" type="presParOf" srcId="{D553FA5C-F878-4355-9521-E66C1E5B7E4E}" destId="{35A4316B-DF0D-41A6-99A0-FE8CECDD69A3}" srcOrd="5" destOrd="0" presId="urn:microsoft.com/office/officeart/2005/8/layout/orgChart1"/>
    <dgm:cxn modelId="{BAA302E0-884E-420A-879B-D811A56AA1D5}" type="presParOf" srcId="{35A4316B-DF0D-41A6-99A0-FE8CECDD69A3}" destId="{8D8067C2-6217-4111-A5DD-2A9EA99BDC81}" srcOrd="0" destOrd="0" presId="urn:microsoft.com/office/officeart/2005/8/layout/orgChart1"/>
    <dgm:cxn modelId="{326D72FD-EF65-46AE-A2AB-D8B630C1F29F}" type="presParOf" srcId="{8D8067C2-6217-4111-A5DD-2A9EA99BDC81}" destId="{E657B283-BCAB-4542-BCC9-8CBE08778B13}" srcOrd="0" destOrd="0" presId="urn:microsoft.com/office/officeart/2005/8/layout/orgChart1"/>
    <dgm:cxn modelId="{F0A9E42C-15D9-4C9A-9C2E-1281D94D378B}" type="presParOf" srcId="{8D8067C2-6217-4111-A5DD-2A9EA99BDC81}" destId="{A0116CD9-A062-4356-B12B-DC4ECEC369CF}" srcOrd="1" destOrd="0" presId="urn:microsoft.com/office/officeart/2005/8/layout/orgChart1"/>
    <dgm:cxn modelId="{28611716-487F-4DCE-B84E-EA042A414A9B}" type="presParOf" srcId="{35A4316B-DF0D-41A6-99A0-FE8CECDD69A3}" destId="{FE6E8161-3ECB-4585-9EBF-AC3CC487950E}" srcOrd="1" destOrd="0" presId="urn:microsoft.com/office/officeart/2005/8/layout/orgChart1"/>
    <dgm:cxn modelId="{33B1A0D4-23E9-4633-81BD-F49C1737A289}" type="presParOf" srcId="{35A4316B-DF0D-41A6-99A0-FE8CECDD69A3}" destId="{9268DF47-AE1D-4130-9FCC-040F40982BCB}" srcOrd="2" destOrd="0" presId="urn:microsoft.com/office/officeart/2005/8/layout/orgChart1"/>
    <dgm:cxn modelId="{19E74DEC-21B6-4581-82DE-115787F9AD03}" type="presParOf" srcId="{D553FA5C-F878-4355-9521-E66C1E5B7E4E}" destId="{C87DC944-7545-473D-A6E1-E8A2B1411C72}" srcOrd="6" destOrd="0" presId="urn:microsoft.com/office/officeart/2005/8/layout/orgChart1"/>
    <dgm:cxn modelId="{092D731D-EDBF-462B-9552-8CDF77CCB7D7}" type="presParOf" srcId="{D553FA5C-F878-4355-9521-E66C1E5B7E4E}" destId="{92C3F947-830D-4B57-8FCA-15DAB7C2BDFC}" srcOrd="7" destOrd="0" presId="urn:microsoft.com/office/officeart/2005/8/layout/orgChart1"/>
    <dgm:cxn modelId="{2352074E-E5A8-4352-B46F-553DB5D8CAFB}" type="presParOf" srcId="{92C3F947-830D-4B57-8FCA-15DAB7C2BDFC}" destId="{BD10D137-0765-4B91-AEF5-DB9D4CF6E147}" srcOrd="0" destOrd="0" presId="urn:microsoft.com/office/officeart/2005/8/layout/orgChart1"/>
    <dgm:cxn modelId="{388F437A-92E0-448A-AFFB-B57275C7123E}" type="presParOf" srcId="{BD10D137-0765-4B91-AEF5-DB9D4CF6E147}" destId="{E4A95248-1572-46FD-8A10-E120B7E27348}" srcOrd="0" destOrd="0" presId="urn:microsoft.com/office/officeart/2005/8/layout/orgChart1"/>
    <dgm:cxn modelId="{8A27D3B0-6A3F-49EC-8BFD-87B7B25E7455}" type="presParOf" srcId="{BD10D137-0765-4B91-AEF5-DB9D4CF6E147}" destId="{26647298-EEEA-4B28-9C9B-5F3B4756E37D}" srcOrd="1" destOrd="0" presId="urn:microsoft.com/office/officeart/2005/8/layout/orgChart1"/>
    <dgm:cxn modelId="{65727F13-5DBB-492C-B530-EF419ABA2900}" type="presParOf" srcId="{92C3F947-830D-4B57-8FCA-15DAB7C2BDFC}" destId="{784B8CF7-B50E-43EC-8521-CF28BFB13B20}" srcOrd="1" destOrd="0" presId="urn:microsoft.com/office/officeart/2005/8/layout/orgChart1"/>
    <dgm:cxn modelId="{84AA0E85-4C65-46A0-81CE-3B228745702C}" type="presParOf" srcId="{784B8CF7-B50E-43EC-8521-CF28BFB13B20}" destId="{782BD23A-BFB6-41F7-A13D-C53A01C3E33C}" srcOrd="0" destOrd="0" presId="urn:microsoft.com/office/officeart/2005/8/layout/orgChart1"/>
    <dgm:cxn modelId="{7179B8CF-AE4C-4F53-B504-0CD907BCAF12}" type="presParOf" srcId="{784B8CF7-B50E-43EC-8521-CF28BFB13B20}" destId="{BDD7854D-0DE4-4A97-95C7-AD9B8D661B88}" srcOrd="1" destOrd="0" presId="urn:microsoft.com/office/officeart/2005/8/layout/orgChart1"/>
    <dgm:cxn modelId="{5E2BD84F-6A9D-4408-862F-14D2C2479492}" type="presParOf" srcId="{BDD7854D-0DE4-4A97-95C7-AD9B8D661B88}" destId="{D5D09462-B5D8-4E3E-B216-69613305DF1F}" srcOrd="0" destOrd="0" presId="urn:microsoft.com/office/officeart/2005/8/layout/orgChart1"/>
    <dgm:cxn modelId="{97841C83-76CB-454F-8FE1-D6DD4F5EF5D1}" type="presParOf" srcId="{D5D09462-B5D8-4E3E-B216-69613305DF1F}" destId="{7E83D7F4-0BDD-4CAD-8E94-CBAF734D4C4B}" srcOrd="0" destOrd="0" presId="urn:microsoft.com/office/officeart/2005/8/layout/orgChart1"/>
    <dgm:cxn modelId="{F089D30E-DD4A-42E0-BA26-2ED4E3E13B22}" type="presParOf" srcId="{D5D09462-B5D8-4E3E-B216-69613305DF1F}" destId="{0DC58BEC-48A5-4718-9FF3-49A767D0A670}" srcOrd="1" destOrd="0" presId="urn:microsoft.com/office/officeart/2005/8/layout/orgChart1"/>
    <dgm:cxn modelId="{942905A9-5796-4DF8-A536-5CA4DA547866}" type="presParOf" srcId="{BDD7854D-0DE4-4A97-95C7-AD9B8D661B88}" destId="{77BE0AAC-81D8-495B-A41B-9DB7AEED2745}" srcOrd="1" destOrd="0" presId="urn:microsoft.com/office/officeart/2005/8/layout/orgChart1"/>
    <dgm:cxn modelId="{7BE03F44-8596-4F9D-BAAD-241BD52F6C4D}" type="presParOf" srcId="{BDD7854D-0DE4-4A97-95C7-AD9B8D661B88}" destId="{1EC57912-12FF-4929-9A62-53A149C521E1}" srcOrd="2" destOrd="0" presId="urn:microsoft.com/office/officeart/2005/8/layout/orgChart1"/>
    <dgm:cxn modelId="{48A790DC-9551-4277-8F35-84AF3E2229FA}" type="presParOf" srcId="{92C3F947-830D-4B57-8FCA-15DAB7C2BDFC}" destId="{7FA52C51-0696-43D9-AFEA-633AEBF2950A}" srcOrd="2" destOrd="0" presId="urn:microsoft.com/office/officeart/2005/8/layout/orgChart1"/>
    <dgm:cxn modelId="{246E6F76-A0B1-43D3-9D97-2B37541ABB20}" type="presParOf" srcId="{D553FA5C-F878-4355-9521-E66C1E5B7E4E}" destId="{1CF9B7D0-C44A-4104-BE4E-580264A4B328}" srcOrd="8" destOrd="0" presId="urn:microsoft.com/office/officeart/2005/8/layout/orgChart1"/>
    <dgm:cxn modelId="{0762BE20-78F3-46C6-9235-97A7756A647B}" type="presParOf" srcId="{D553FA5C-F878-4355-9521-E66C1E5B7E4E}" destId="{CD59E8C8-43D3-4427-A851-E9F43D89E978}" srcOrd="9" destOrd="0" presId="urn:microsoft.com/office/officeart/2005/8/layout/orgChart1"/>
    <dgm:cxn modelId="{2F6572AA-A269-4EA8-9B40-4259E9DDD39D}" type="presParOf" srcId="{CD59E8C8-43D3-4427-A851-E9F43D89E978}" destId="{3763A6BA-7193-4F27-ACA8-63213E9F895C}" srcOrd="0" destOrd="0" presId="urn:microsoft.com/office/officeart/2005/8/layout/orgChart1"/>
    <dgm:cxn modelId="{C2A10631-E020-4AF8-8658-57EBD46900B7}" type="presParOf" srcId="{3763A6BA-7193-4F27-ACA8-63213E9F895C}" destId="{2E509F8E-FF39-4D2A-8F7D-BD73B2885AA7}" srcOrd="0" destOrd="0" presId="urn:microsoft.com/office/officeart/2005/8/layout/orgChart1"/>
    <dgm:cxn modelId="{42EFB6BF-71A0-43E2-8F06-1F662C13F831}" type="presParOf" srcId="{3763A6BA-7193-4F27-ACA8-63213E9F895C}" destId="{5E9E2852-F2E8-4662-98C1-895980A69317}" srcOrd="1" destOrd="0" presId="urn:microsoft.com/office/officeart/2005/8/layout/orgChart1"/>
    <dgm:cxn modelId="{51CF2176-16A3-4F6C-9093-0EED35715A24}" type="presParOf" srcId="{CD59E8C8-43D3-4427-A851-E9F43D89E978}" destId="{2ADECC04-2C4F-499E-AF26-E72F48C271F5}" srcOrd="1" destOrd="0" presId="urn:microsoft.com/office/officeart/2005/8/layout/orgChart1"/>
    <dgm:cxn modelId="{24FBBB36-BB3A-4AD9-8262-F1BE6FDBC8BC}" type="presParOf" srcId="{CD59E8C8-43D3-4427-A851-E9F43D89E978}" destId="{9557D472-A1B5-4BC8-B99E-DFB1E18F0415}" srcOrd="2" destOrd="0" presId="urn:microsoft.com/office/officeart/2005/8/layout/orgChart1"/>
    <dgm:cxn modelId="{A860CCBF-303D-4798-9416-06C3EA07A6E7}" type="presParOf" srcId="{075089A7-3E21-4C43-922C-5B6D6BB58F2B}" destId="{D8BC62B9-44C7-48F0-BAF0-9E7518497407}" srcOrd="2" destOrd="0" presId="urn:microsoft.com/office/officeart/2005/8/layout/orgChart1"/>
    <dgm:cxn modelId="{4FCAD53E-6DA2-4D9E-9C5C-73CF1B4E6466}" type="presParOf" srcId="{751CE8A4-2D35-4C25-8453-6532A18B528C}" destId="{AF6E003F-D43F-44E3-9231-EE21D2424E6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F9B7D0-C44A-4104-BE4E-580264A4B328}">
      <dsp:nvSpPr>
        <dsp:cNvPr id="0" name=""/>
        <dsp:cNvSpPr/>
      </dsp:nvSpPr>
      <dsp:spPr>
        <a:xfrm>
          <a:off x="4535281" y="1804537"/>
          <a:ext cx="3745798" cy="256921"/>
        </a:xfrm>
        <a:custGeom>
          <a:avLst/>
          <a:gdLst/>
          <a:ahLst/>
          <a:cxnLst/>
          <a:rect l="0" t="0" r="0" b="0"/>
          <a:pathLst>
            <a:path>
              <a:moveTo>
                <a:pt x="0" y="0"/>
              </a:moveTo>
              <a:lnTo>
                <a:pt x="0" y="100334"/>
              </a:lnTo>
              <a:lnTo>
                <a:pt x="3745798" y="100334"/>
              </a:lnTo>
              <a:lnTo>
                <a:pt x="3745798" y="256921"/>
              </a:lnTo>
            </a:path>
          </a:pathLst>
        </a:custGeom>
        <a:noFill/>
        <a:ln w="15875" cap="flat" cmpd="sng" algn="ctr">
          <a:solidFill>
            <a:schemeClr val="tx1"/>
          </a:solidFill>
          <a:prstDash val="solid"/>
        </a:ln>
        <a:effectLst>
          <a:glow rad="101600">
            <a:schemeClr val="bg1">
              <a:lumMod val="95000"/>
              <a:alpha val="60000"/>
            </a:schemeClr>
          </a:glow>
        </a:effectLst>
      </dsp:spPr>
      <dsp:style>
        <a:lnRef idx="2">
          <a:scrgbClr r="0" g="0" b="0"/>
        </a:lnRef>
        <a:fillRef idx="0">
          <a:scrgbClr r="0" g="0" b="0"/>
        </a:fillRef>
        <a:effectRef idx="0">
          <a:scrgbClr r="0" g="0" b="0"/>
        </a:effectRef>
        <a:fontRef idx="minor"/>
      </dsp:style>
    </dsp:sp>
    <dsp:sp modelId="{782BD23A-BFB6-41F7-A13D-C53A01C3E33C}">
      <dsp:nvSpPr>
        <dsp:cNvPr id="0" name=""/>
        <dsp:cNvSpPr/>
      </dsp:nvSpPr>
      <dsp:spPr>
        <a:xfrm>
          <a:off x="6427242" y="2811160"/>
          <a:ext cx="91440" cy="141084"/>
        </a:xfrm>
        <a:custGeom>
          <a:avLst/>
          <a:gdLst/>
          <a:ahLst/>
          <a:cxnLst/>
          <a:rect l="0" t="0" r="0" b="0"/>
          <a:pathLst>
            <a:path>
              <a:moveTo>
                <a:pt x="45720" y="0"/>
              </a:moveTo>
              <a:lnTo>
                <a:pt x="49358" y="0"/>
              </a:lnTo>
              <a:lnTo>
                <a:pt x="49358" y="141084"/>
              </a:lnTo>
            </a:path>
          </a:pathLst>
        </a:custGeom>
        <a:noFill/>
        <a:ln w="15875" cap="flat" cmpd="sng" algn="ctr">
          <a:solidFill>
            <a:schemeClr val="tx1"/>
          </a:solidFill>
          <a:prstDash val="solid"/>
        </a:ln>
        <a:effectLst>
          <a:glow rad="101600">
            <a:schemeClr val="bg1">
              <a:lumMod val="95000"/>
              <a:alpha val="60000"/>
            </a:schemeClr>
          </a:glow>
        </a:effectLst>
      </dsp:spPr>
      <dsp:style>
        <a:lnRef idx="2">
          <a:scrgbClr r="0" g="0" b="0"/>
        </a:lnRef>
        <a:fillRef idx="0">
          <a:scrgbClr r="0" g="0" b="0"/>
        </a:fillRef>
        <a:effectRef idx="0">
          <a:scrgbClr r="0" g="0" b="0"/>
        </a:effectRef>
        <a:fontRef idx="minor"/>
      </dsp:style>
    </dsp:sp>
    <dsp:sp modelId="{C87DC944-7545-473D-A6E1-E8A2B1411C72}">
      <dsp:nvSpPr>
        <dsp:cNvPr id="0" name=""/>
        <dsp:cNvSpPr/>
      </dsp:nvSpPr>
      <dsp:spPr>
        <a:xfrm>
          <a:off x="4535281" y="1804537"/>
          <a:ext cx="1937681" cy="260970"/>
        </a:xfrm>
        <a:custGeom>
          <a:avLst/>
          <a:gdLst/>
          <a:ahLst/>
          <a:cxnLst/>
          <a:rect l="0" t="0" r="0" b="0"/>
          <a:pathLst>
            <a:path>
              <a:moveTo>
                <a:pt x="0" y="0"/>
              </a:moveTo>
              <a:lnTo>
                <a:pt x="0" y="104383"/>
              </a:lnTo>
              <a:lnTo>
                <a:pt x="1937681" y="104383"/>
              </a:lnTo>
              <a:lnTo>
                <a:pt x="1937681" y="260970"/>
              </a:lnTo>
            </a:path>
          </a:pathLst>
        </a:custGeom>
        <a:noFill/>
        <a:ln w="15875" cap="flat" cmpd="sng" algn="ctr">
          <a:solidFill>
            <a:schemeClr val="tx1"/>
          </a:solidFill>
          <a:prstDash val="solid"/>
        </a:ln>
        <a:effectLst>
          <a:glow rad="101600">
            <a:schemeClr val="bg1">
              <a:lumMod val="95000"/>
              <a:alpha val="60000"/>
            </a:schemeClr>
          </a:glow>
        </a:effectLst>
      </dsp:spPr>
      <dsp:style>
        <a:lnRef idx="2">
          <a:scrgbClr r="0" g="0" b="0"/>
        </a:lnRef>
        <a:fillRef idx="0">
          <a:scrgbClr r="0" g="0" b="0"/>
        </a:fillRef>
        <a:effectRef idx="0">
          <a:scrgbClr r="0" g="0" b="0"/>
        </a:effectRef>
        <a:fontRef idx="minor"/>
      </dsp:style>
    </dsp:sp>
    <dsp:sp modelId="{4DC637E3-9B29-4690-8836-D7888F265E8B}">
      <dsp:nvSpPr>
        <dsp:cNvPr id="0" name=""/>
        <dsp:cNvSpPr/>
      </dsp:nvSpPr>
      <dsp:spPr>
        <a:xfrm>
          <a:off x="2644538" y="1804537"/>
          <a:ext cx="1890742" cy="250993"/>
        </a:xfrm>
        <a:custGeom>
          <a:avLst/>
          <a:gdLst/>
          <a:ahLst/>
          <a:cxnLst/>
          <a:rect l="0" t="0" r="0" b="0"/>
          <a:pathLst>
            <a:path>
              <a:moveTo>
                <a:pt x="1890742" y="0"/>
              </a:moveTo>
              <a:lnTo>
                <a:pt x="1890742" y="94407"/>
              </a:lnTo>
              <a:lnTo>
                <a:pt x="0" y="94407"/>
              </a:lnTo>
              <a:lnTo>
                <a:pt x="0" y="250993"/>
              </a:lnTo>
            </a:path>
          </a:pathLst>
        </a:custGeom>
        <a:noFill/>
        <a:ln w="15875" cap="flat" cmpd="sng" algn="ctr">
          <a:solidFill>
            <a:schemeClr val="tx1"/>
          </a:solidFill>
          <a:prstDash val="solid"/>
        </a:ln>
        <a:effectLst>
          <a:glow rad="101600">
            <a:schemeClr val="bg1">
              <a:lumMod val="95000"/>
              <a:alpha val="60000"/>
            </a:schemeClr>
          </a:glow>
        </a:effectLst>
      </dsp:spPr>
      <dsp:style>
        <a:lnRef idx="2">
          <a:scrgbClr r="0" g="0" b="0"/>
        </a:lnRef>
        <a:fillRef idx="0">
          <a:scrgbClr r="0" g="0" b="0"/>
        </a:fillRef>
        <a:effectRef idx="0">
          <a:scrgbClr r="0" g="0" b="0"/>
        </a:effectRef>
        <a:fontRef idx="minor"/>
      </dsp:style>
    </dsp:sp>
    <dsp:sp modelId="{8EF27F11-5727-4A36-9BD7-936692EE210E}">
      <dsp:nvSpPr>
        <dsp:cNvPr id="0" name=""/>
        <dsp:cNvSpPr/>
      </dsp:nvSpPr>
      <dsp:spPr>
        <a:xfrm>
          <a:off x="4486541" y="1804537"/>
          <a:ext cx="91440" cy="271827"/>
        </a:xfrm>
        <a:custGeom>
          <a:avLst/>
          <a:gdLst/>
          <a:ahLst/>
          <a:cxnLst/>
          <a:rect l="0" t="0" r="0" b="0"/>
          <a:pathLst>
            <a:path>
              <a:moveTo>
                <a:pt x="48739" y="0"/>
              </a:moveTo>
              <a:lnTo>
                <a:pt x="48739" y="115240"/>
              </a:lnTo>
              <a:lnTo>
                <a:pt x="45720" y="115240"/>
              </a:lnTo>
              <a:lnTo>
                <a:pt x="45720" y="271827"/>
              </a:lnTo>
            </a:path>
          </a:pathLst>
        </a:custGeom>
        <a:noFill/>
        <a:ln w="15875" cap="flat" cmpd="sng" algn="ctr">
          <a:solidFill>
            <a:schemeClr val="tx1"/>
          </a:solidFill>
          <a:prstDash val="solid"/>
        </a:ln>
        <a:effectLst>
          <a:glow rad="101600">
            <a:schemeClr val="bg1">
              <a:lumMod val="95000"/>
              <a:alpha val="60000"/>
            </a:schemeClr>
          </a:glow>
        </a:effectLst>
      </dsp:spPr>
      <dsp:style>
        <a:lnRef idx="2">
          <a:scrgbClr r="0" g="0" b="0"/>
        </a:lnRef>
        <a:fillRef idx="0">
          <a:scrgbClr r="0" g="0" b="0"/>
        </a:fillRef>
        <a:effectRef idx="0">
          <a:scrgbClr r="0" g="0" b="0"/>
        </a:effectRef>
        <a:fontRef idx="minor"/>
      </dsp:style>
    </dsp:sp>
    <dsp:sp modelId="{AB86B1D9-C90A-4775-91FB-BB7C7DEAA04E}">
      <dsp:nvSpPr>
        <dsp:cNvPr id="0" name=""/>
        <dsp:cNvSpPr/>
      </dsp:nvSpPr>
      <dsp:spPr>
        <a:xfrm>
          <a:off x="826586" y="1804537"/>
          <a:ext cx="3708694" cy="254580"/>
        </a:xfrm>
        <a:custGeom>
          <a:avLst/>
          <a:gdLst/>
          <a:ahLst/>
          <a:cxnLst/>
          <a:rect l="0" t="0" r="0" b="0"/>
          <a:pathLst>
            <a:path>
              <a:moveTo>
                <a:pt x="3708694" y="0"/>
              </a:moveTo>
              <a:lnTo>
                <a:pt x="3708694" y="97993"/>
              </a:lnTo>
              <a:lnTo>
                <a:pt x="0" y="97993"/>
              </a:lnTo>
              <a:lnTo>
                <a:pt x="0" y="254580"/>
              </a:lnTo>
            </a:path>
          </a:pathLst>
        </a:custGeom>
        <a:noFill/>
        <a:ln w="15875" cap="flat" cmpd="sng" algn="ctr">
          <a:solidFill>
            <a:schemeClr val="tx1"/>
          </a:solidFill>
          <a:prstDash val="solid"/>
        </a:ln>
        <a:effectLst>
          <a:glow rad="101600">
            <a:schemeClr val="bg1">
              <a:lumMod val="95000"/>
              <a:alpha val="60000"/>
            </a:schemeClr>
          </a:glow>
        </a:effectLst>
      </dsp:spPr>
      <dsp:style>
        <a:lnRef idx="2">
          <a:scrgbClr r="0" g="0" b="0"/>
        </a:lnRef>
        <a:fillRef idx="0">
          <a:scrgbClr r="0" g="0" b="0"/>
        </a:fillRef>
        <a:effectRef idx="0">
          <a:scrgbClr r="0" g="0" b="0"/>
        </a:effectRef>
        <a:fontRef idx="minor"/>
      </dsp:style>
    </dsp:sp>
    <dsp:sp modelId="{674E45FA-FD9A-48CD-B826-A56C85D479CE}">
      <dsp:nvSpPr>
        <dsp:cNvPr id="0" name=""/>
        <dsp:cNvSpPr/>
      </dsp:nvSpPr>
      <dsp:spPr>
        <a:xfrm>
          <a:off x="4489561" y="745652"/>
          <a:ext cx="91440" cy="244946"/>
        </a:xfrm>
        <a:custGeom>
          <a:avLst/>
          <a:gdLst/>
          <a:ahLst/>
          <a:cxnLst/>
          <a:rect l="0" t="0" r="0" b="0"/>
          <a:pathLst>
            <a:path>
              <a:moveTo>
                <a:pt x="45720" y="0"/>
              </a:moveTo>
              <a:lnTo>
                <a:pt x="45720" y="244946"/>
              </a:lnTo>
            </a:path>
          </a:pathLst>
        </a:custGeom>
        <a:noFill/>
        <a:ln w="15875" cap="flat" cmpd="sng" algn="ctr">
          <a:solidFill>
            <a:schemeClr val="tx1"/>
          </a:solidFill>
          <a:prstDash val="solid"/>
        </a:ln>
        <a:effectLst>
          <a:glow rad="101600">
            <a:schemeClr val="bg1">
              <a:lumMod val="95000"/>
              <a:alpha val="60000"/>
            </a:schemeClr>
          </a:glow>
        </a:effectLst>
      </dsp:spPr>
      <dsp:style>
        <a:lnRef idx="2">
          <a:scrgbClr r="0" g="0" b="0"/>
        </a:lnRef>
        <a:fillRef idx="0">
          <a:scrgbClr r="0" g="0" b="0"/>
        </a:fillRef>
        <a:effectRef idx="0">
          <a:scrgbClr r="0" g="0" b="0"/>
        </a:effectRef>
        <a:fontRef idx="minor"/>
      </dsp:style>
    </dsp:sp>
    <dsp:sp modelId="{9869DED0-64DA-4A02-83D4-EF16351D384A}">
      <dsp:nvSpPr>
        <dsp:cNvPr id="0" name=""/>
        <dsp:cNvSpPr/>
      </dsp:nvSpPr>
      <dsp:spPr>
        <a:xfrm>
          <a:off x="3789629" y="0"/>
          <a:ext cx="1491304" cy="745652"/>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latin typeface="Arial" panose="020B0604020202020204" pitchFamily="34" charset="0"/>
              <a:cs typeface="Arial" panose="020B0604020202020204" pitchFamily="34" charset="0"/>
            </a:rPr>
            <a:t>Dr. Eric Borin                    </a:t>
          </a:r>
          <a:r>
            <a:rPr lang="en-US" sz="1000" kern="1200" dirty="0">
              <a:latin typeface="Arial" panose="020B0604020202020204" pitchFamily="34" charset="0"/>
              <a:cs typeface="Arial" panose="020B0604020202020204" pitchFamily="34" charset="0"/>
            </a:rPr>
            <a:t>Director                    ACCESS Programs</a:t>
          </a:r>
        </a:p>
      </dsp:txBody>
      <dsp:txXfrm>
        <a:off x="3789629" y="0"/>
        <a:ext cx="1491304" cy="745652"/>
      </dsp:txXfrm>
    </dsp:sp>
    <dsp:sp modelId="{82849D33-C2FA-45BF-9805-B10C05E37416}">
      <dsp:nvSpPr>
        <dsp:cNvPr id="0" name=""/>
        <dsp:cNvSpPr/>
      </dsp:nvSpPr>
      <dsp:spPr>
        <a:xfrm>
          <a:off x="3685677" y="990598"/>
          <a:ext cx="1699207" cy="813938"/>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smtClean="0">
              <a:latin typeface="Arial" panose="020B0604020202020204" pitchFamily="34" charset="0"/>
              <a:cs typeface="Arial" panose="020B0604020202020204" pitchFamily="34" charset="0"/>
            </a:rPr>
            <a:t>Margaret Antonio-Palomares</a:t>
          </a:r>
          <a:endParaRPr lang="en-US" sz="1000" b="1" kern="1200" dirty="0">
            <a:latin typeface="Arial" panose="020B0604020202020204" pitchFamily="34" charset="0"/>
            <a:cs typeface="Arial" panose="020B0604020202020204" pitchFamily="34" charset="0"/>
          </a:endParaRPr>
        </a:p>
        <a:p>
          <a:pPr lvl="0" algn="ctr" defTabSz="444500">
            <a:lnSpc>
              <a:spcPct val="90000"/>
            </a:lnSpc>
            <a:spcBef>
              <a:spcPct val="0"/>
            </a:spcBef>
            <a:spcAft>
              <a:spcPct val="35000"/>
            </a:spcAft>
          </a:pPr>
          <a:r>
            <a:rPr lang="en-US" sz="1000" kern="1200" dirty="0">
              <a:latin typeface="Arial" panose="020B0604020202020204" pitchFamily="34" charset="0"/>
              <a:cs typeface="Arial" panose="020B0604020202020204" pitchFamily="34" charset="0"/>
            </a:rPr>
            <a:t>Assistant Director</a:t>
          </a:r>
        </a:p>
        <a:p>
          <a:pPr lvl="0" algn="ctr" defTabSz="444500">
            <a:lnSpc>
              <a:spcPct val="90000"/>
            </a:lnSpc>
            <a:spcBef>
              <a:spcPct val="0"/>
            </a:spcBef>
            <a:spcAft>
              <a:spcPct val="35000"/>
            </a:spcAft>
          </a:pPr>
          <a:r>
            <a:rPr lang="en-US" sz="1000" kern="1200" dirty="0">
              <a:latin typeface="Arial" panose="020B0604020202020204" pitchFamily="34" charset="0"/>
              <a:cs typeface="Arial" panose="020B0604020202020204" pitchFamily="34" charset="0"/>
            </a:rPr>
            <a:t>CalWORKs</a:t>
          </a:r>
        </a:p>
      </dsp:txBody>
      <dsp:txXfrm>
        <a:off x="3685677" y="990598"/>
        <a:ext cx="1699207" cy="813938"/>
      </dsp:txXfrm>
    </dsp:sp>
    <dsp:sp modelId="{A642F322-6F9B-4D10-9318-CA5DD0AFBDDA}">
      <dsp:nvSpPr>
        <dsp:cNvPr id="0" name=""/>
        <dsp:cNvSpPr/>
      </dsp:nvSpPr>
      <dsp:spPr>
        <a:xfrm>
          <a:off x="80934" y="2059118"/>
          <a:ext cx="1491304" cy="745652"/>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latin typeface="Arial" panose="020B0604020202020204" pitchFamily="34" charset="0"/>
              <a:cs typeface="Arial" panose="020B0604020202020204" pitchFamily="34" charset="0"/>
            </a:rPr>
            <a:t>May Lam</a:t>
          </a:r>
        </a:p>
        <a:p>
          <a:pPr lvl="0" algn="ctr" defTabSz="444500">
            <a:lnSpc>
              <a:spcPct val="90000"/>
            </a:lnSpc>
            <a:spcBef>
              <a:spcPct val="0"/>
            </a:spcBef>
            <a:spcAft>
              <a:spcPct val="35000"/>
            </a:spcAft>
          </a:pPr>
          <a:r>
            <a:rPr lang="en-US" sz="1000" kern="1200" dirty="0">
              <a:latin typeface="Arial" panose="020B0604020202020204" pitchFamily="34" charset="0"/>
              <a:cs typeface="Arial" panose="020B0604020202020204" pitchFamily="34" charset="0"/>
            </a:rPr>
            <a:t>Program Student Advisor</a:t>
          </a:r>
        </a:p>
      </dsp:txBody>
      <dsp:txXfrm>
        <a:off x="80934" y="2059118"/>
        <a:ext cx="1491304" cy="745652"/>
      </dsp:txXfrm>
    </dsp:sp>
    <dsp:sp modelId="{F6706C26-447C-484B-855E-082E06A1F1E3}">
      <dsp:nvSpPr>
        <dsp:cNvPr id="0" name=""/>
        <dsp:cNvSpPr/>
      </dsp:nvSpPr>
      <dsp:spPr>
        <a:xfrm>
          <a:off x="3687355" y="2076365"/>
          <a:ext cx="1689811" cy="742259"/>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latin typeface="Arial" panose="020B0604020202020204" pitchFamily="34" charset="0"/>
              <a:cs typeface="Arial" panose="020B0604020202020204" pitchFamily="34" charset="0"/>
            </a:rPr>
            <a:t>Nathanael Grinnell</a:t>
          </a:r>
        </a:p>
        <a:p>
          <a:pPr lvl="0" algn="ctr" defTabSz="444500">
            <a:lnSpc>
              <a:spcPct val="90000"/>
            </a:lnSpc>
            <a:spcBef>
              <a:spcPct val="0"/>
            </a:spcBef>
            <a:spcAft>
              <a:spcPct val="35000"/>
            </a:spcAft>
          </a:pPr>
          <a:r>
            <a:rPr lang="en-US" sz="1000" kern="1200" dirty="0">
              <a:latin typeface="Arial" panose="020B0604020202020204" pitchFamily="34" charset="0"/>
              <a:cs typeface="Arial" panose="020B0604020202020204" pitchFamily="34" charset="0"/>
            </a:rPr>
            <a:t>Grant Assistant II</a:t>
          </a:r>
        </a:p>
      </dsp:txBody>
      <dsp:txXfrm>
        <a:off x="3687355" y="2076365"/>
        <a:ext cx="1689811" cy="742259"/>
      </dsp:txXfrm>
    </dsp:sp>
    <dsp:sp modelId="{E657B283-BCAB-4542-BCC9-8CBE08778B13}">
      <dsp:nvSpPr>
        <dsp:cNvPr id="0" name=""/>
        <dsp:cNvSpPr/>
      </dsp:nvSpPr>
      <dsp:spPr>
        <a:xfrm>
          <a:off x="1745438" y="2055531"/>
          <a:ext cx="1798199" cy="783926"/>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latin typeface="Arial" panose="020B0604020202020204" pitchFamily="34" charset="0"/>
              <a:cs typeface="Arial" panose="020B0604020202020204" pitchFamily="34" charset="0"/>
            </a:rPr>
            <a:t>Ali Raisdanai</a:t>
          </a:r>
        </a:p>
        <a:p>
          <a:pPr lvl="0" algn="ctr" defTabSz="444500">
            <a:lnSpc>
              <a:spcPct val="90000"/>
            </a:lnSpc>
            <a:spcBef>
              <a:spcPct val="0"/>
            </a:spcBef>
            <a:spcAft>
              <a:spcPct val="35000"/>
            </a:spcAft>
          </a:pPr>
          <a:r>
            <a:rPr lang="en-US" sz="1000" kern="1200" dirty="0" smtClean="0">
              <a:latin typeface="Arial" panose="020B0604020202020204" pitchFamily="34" charset="0"/>
              <a:cs typeface="Arial" panose="020B0604020202020204" pitchFamily="34" charset="0"/>
            </a:rPr>
            <a:t>Workforce Development  </a:t>
          </a:r>
          <a:r>
            <a:rPr lang="en-US" sz="1000" kern="1200" dirty="0">
              <a:latin typeface="Arial" panose="020B0604020202020204" pitchFamily="34" charset="0"/>
              <a:cs typeface="Arial" panose="020B0604020202020204" pitchFamily="34" charset="0"/>
            </a:rPr>
            <a:t>Program Specialist</a:t>
          </a:r>
        </a:p>
      </dsp:txBody>
      <dsp:txXfrm>
        <a:off x="1745438" y="2055531"/>
        <a:ext cx="1798199" cy="783926"/>
      </dsp:txXfrm>
    </dsp:sp>
    <dsp:sp modelId="{E4A95248-1572-46FD-8A10-E120B7E27348}">
      <dsp:nvSpPr>
        <dsp:cNvPr id="0" name=""/>
        <dsp:cNvSpPr/>
      </dsp:nvSpPr>
      <dsp:spPr>
        <a:xfrm>
          <a:off x="5727310" y="2065508"/>
          <a:ext cx="1491304" cy="745652"/>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latin typeface="Arial" panose="020B0604020202020204" pitchFamily="34" charset="0"/>
              <a:cs typeface="Arial" panose="020B0604020202020204" pitchFamily="34" charset="0"/>
            </a:rPr>
            <a:t>Academic Counselors</a:t>
          </a:r>
        </a:p>
      </dsp:txBody>
      <dsp:txXfrm>
        <a:off x="5727310" y="2065508"/>
        <a:ext cx="1491304" cy="745652"/>
      </dsp:txXfrm>
    </dsp:sp>
    <dsp:sp modelId="{7E83D7F4-0BDD-4CAD-8E94-CBAF734D4C4B}">
      <dsp:nvSpPr>
        <dsp:cNvPr id="0" name=""/>
        <dsp:cNvSpPr/>
      </dsp:nvSpPr>
      <dsp:spPr>
        <a:xfrm>
          <a:off x="5730949" y="2952245"/>
          <a:ext cx="1491304" cy="1167057"/>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a:latin typeface="Arial" panose="020B0604020202020204" pitchFamily="34" charset="0"/>
              <a:cs typeface="Arial" panose="020B0604020202020204" pitchFamily="34" charset="0"/>
            </a:rPr>
            <a:t>Lisa Roper</a:t>
          </a:r>
        </a:p>
        <a:p>
          <a:pPr lvl="0" algn="ctr" defTabSz="444500">
            <a:lnSpc>
              <a:spcPct val="90000"/>
            </a:lnSpc>
            <a:spcBef>
              <a:spcPct val="0"/>
            </a:spcBef>
            <a:spcAft>
              <a:spcPct val="35000"/>
            </a:spcAft>
          </a:pPr>
          <a:r>
            <a:rPr lang="en-US" sz="1000" kern="1200" dirty="0">
              <a:latin typeface="Arial" panose="020B0604020202020204" pitchFamily="34" charset="0"/>
              <a:cs typeface="Arial" panose="020B0604020202020204" pitchFamily="34" charset="0"/>
            </a:rPr>
            <a:t>Tamara </a:t>
          </a:r>
          <a:r>
            <a:rPr lang="en-US" sz="1000" kern="1200" dirty="0" err="1" smtClean="0">
              <a:latin typeface="Arial" panose="020B0604020202020204" pitchFamily="34" charset="0"/>
              <a:cs typeface="Arial" panose="020B0604020202020204" pitchFamily="34" charset="0"/>
            </a:rPr>
            <a:t>Hom</a:t>
          </a:r>
          <a:endParaRPr lang="en-US" sz="1000" kern="1200" dirty="0">
            <a:latin typeface="Arial" panose="020B0604020202020204" pitchFamily="34" charset="0"/>
            <a:cs typeface="Arial" panose="020B0604020202020204" pitchFamily="34" charset="0"/>
          </a:endParaRPr>
        </a:p>
      </dsp:txBody>
      <dsp:txXfrm>
        <a:off x="5730949" y="2952245"/>
        <a:ext cx="1491304" cy="1167057"/>
      </dsp:txXfrm>
    </dsp:sp>
    <dsp:sp modelId="{2E509F8E-FF39-4D2A-8F7D-BD73B2885AA7}">
      <dsp:nvSpPr>
        <dsp:cNvPr id="0" name=""/>
        <dsp:cNvSpPr/>
      </dsp:nvSpPr>
      <dsp:spPr>
        <a:xfrm>
          <a:off x="7535427" y="2061459"/>
          <a:ext cx="1491304" cy="764897"/>
        </a:xfrm>
        <a:prstGeom prst="rect">
          <a:avLst/>
        </a:prstGeom>
        <a:solidFill>
          <a:schemeClr val="accent6">
            <a:lumMod val="75000"/>
          </a:schemeClr>
        </a:solidFill>
        <a:ln w="15875" cap="flat" cmpd="sng" algn="ctr">
          <a:solidFill>
            <a:schemeClr val="tx1"/>
          </a:solidFill>
          <a:prstDash val="solid"/>
        </a:ln>
        <a:effectLst>
          <a:glow rad="101600">
            <a:schemeClr val="bg1">
              <a:lumMod val="95000"/>
              <a:alpha val="6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b="1" kern="1200" dirty="0">
              <a:latin typeface="Arial" panose="020B0604020202020204" pitchFamily="34" charset="0"/>
              <a:cs typeface="Arial" panose="020B0604020202020204" pitchFamily="34" charset="0"/>
            </a:rPr>
            <a:t>Student Assistants</a:t>
          </a:r>
        </a:p>
      </dsp:txBody>
      <dsp:txXfrm>
        <a:off x="7535427" y="2061459"/>
        <a:ext cx="1491304" cy="76489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649"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defRPr>
            </a:lvl1pPr>
          </a:lstStyle>
          <a:p>
            <a:pPr>
              <a:defRPr/>
            </a:pPr>
            <a:endParaRPr lang="en-US" dirty="0"/>
          </a:p>
        </p:txBody>
      </p:sp>
      <p:sp>
        <p:nvSpPr>
          <p:cNvPr id="24579" name="Rectangle 3"/>
          <p:cNvSpPr>
            <a:spLocks noGrp="1" noChangeArrowheads="1"/>
          </p:cNvSpPr>
          <p:nvPr>
            <p:ph type="dt" sz="quarter" idx="1"/>
          </p:nvPr>
        </p:nvSpPr>
        <p:spPr bwMode="auto">
          <a:xfrm>
            <a:off x="3970134" y="0"/>
            <a:ext cx="3038648"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defRPr>
            </a:lvl1pPr>
          </a:lstStyle>
          <a:p>
            <a:pPr>
              <a:defRPr/>
            </a:pPr>
            <a:endParaRPr lang="en-US" dirty="0"/>
          </a:p>
        </p:txBody>
      </p:sp>
      <p:sp>
        <p:nvSpPr>
          <p:cNvPr id="24580" name="Rectangle 4"/>
          <p:cNvSpPr>
            <a:spLocks noGrp="1" noChangeArrowheads="1"/>
          </p:cNvSpPr>
          <p:nvPr>
            <p:ph type="ftr" sz="quarter" idx="2"/>
          </p:nvPr>
        </p:nvSpPr>
        <p:spPr bwMode="auto">
          <a:xfrm>
            <a:off x="0" y="8829675"/>
            <a:ext cx="3038649"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defRPr>
            </a:lvl1pPr>
          </a:lstStyle>
          <a:p>
            <a:pPr>
              <a:defRPr/>
            </a:pPr>
            <a:endParaRPr lang="en-US" dirty="0"/>
          </a:p>
        </p:txBody>
      </p:sp>
      <p:sp>
        <p:nvSpPr>
          <p:cNvPr id="24581" name="Rectangle 5"/>
          <p:cNvSpPr>
            <a:spLocks noGrp="1" noChangeArrowheads="1"/>
          </p:cNvSpPr>
          <p:nvPr>
            <p:ph type="sldNum" sz="quarter" idx="3"/>
          </p:nvPr>
        </p:nvSpPr>
        <p:spPr bwMode="auto">
          <a:xfrm>
            <a:off x="3970134" y="8829675"/>
            <a:ext cx="3038648"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charset="0"/>
              </a:defRPr>
            </a:lvl1pPr>
          </a:lstStyle>
          <a:p>
            <a:pPr>
              <a:defRPr/>
            </a:pPr>
            <a:fld id="{2D8FFC85-F270-4FCE-B0C1-45F5CCDC48AE}" type="slidenum">
              <a:rPr lang="en-US"/>
              <a:pPr>
                <a:defRPr/>
              </a:pPr>
              <a:t>‹#›</a:t>
            </a:fld>
            <a:endParaRPr lang="en-US" dirty="0"/>
          </a:p>
        </p:txBody>
      </p:sp>
    </p:spTree>
    <p:extLst>
      <p:ext uri="{BB962C8B-B14F-4D97-AF65-F5344CB8AC3E}">
        <p14:creationId xmlns:p14="http://schemas.microsoft.com/office/powerpoint/2010/main" val="292040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3038649"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defRPr>
            </a:lvl1pPr>
          </a:lstStyle>
          <a:p>
            <a:pPr>
              <a:defRPr/>
            </a:pPr>
            <a:endParaRPr lang="en-US" dirty="0"/>
          </a:p>
        </p:txBody>
      </p:sp>
      <p:sp>
        <p:nvSpPr>
          <p:cNvPr id="110595" name="Rectangle 3"/>
          <p:cNvSpPr>
            <a:spLocks noGrp="1" noChangeArrowheads="1"/>
          </p:cNvSpPr>
          <p:nvPr>
            <p:ph type="dt" idx="1"/>
          </p:nvPr>
        </p:nvSpPr>
        <p:spPr bwMode="auto">
          <a:xfrm>
            <a:off x="3970134" y="0"/>
            <a:ext cx="3038648"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1179513" y="696913"/>
            <a:ext cx="4649787" cy="3486150"/>
          </a:xfrm>
          <a:prstGeom prst="rect">
            <a:avLst/>
          </a:prstGeom>
          <a:noFill/>
          <a:ln w="9525">
            <a:solidFill>
              <a:srgbClr val="000000"/>
            </a:solidFill>
            <a:miter lim="800000"/>
            <a:headEnd/>
            <a:tailEnd/>
          </a:ln>
        </p:spPr>
      </p:sp>
      <p:sp>
        <p:nvSpPr>
          <p:cNvPr id="110597" name="Rectangle 5"/>
          <p:cNvSpPr>
            <a:spLocks noGrp="1" noChangeArrowheads="1"/>
          </p:cNvSpPr>
          <p:nvPr>
            <p:ph type="body" sz="quarter" idx="3"/>
          </p:nvPr>
        </p:nvSpPr>
        <p:spPr bwMode="auto">
          <a:xfrm>
            <a:off x="701848" y="4416426"/>
            <a:ext cx="560832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0598" name="Rectangle 6"/>
          <p:cNvSpPr>
            <a:spLocks noGrp="1" noChangeArrowheads="1"/>
          </p:cNvSpPr>
          <p:nvPr>
            <p:ph type="ftr" sz="quarter" idx="4"/>
          </p:nvPr>
        </p:nvSpPr>
        <p:spPr bwMode="auto">
          <a:xfrm>
            <a:off x="0" y="8829675"/>
            <a:ext cx="3038649"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defRPr>
            </a:lvl1pPr>
          </a:lstStyle>
          <a:p>
            <a:pPr>
              <a:defRPr/>
            </a:pPr>
            <a:endParaRPr lang="en-US" dirty="0"/>
          </a:p>
        </p:txBody>
      </p:sp>
      <p:sp>
        <p:nvSpPr>
          <p:cNvPr id="110599" name="Rectangle 7"/>
          <p:cNvSpPr>
            <a:spLocks noGrp="1" noChangeArrowheads="1"/>
          </p:cNvSpPr>
          <p:nvPr>
            <p:ph type="sldNum" sz="quarter" idx="5"/>
          </p:nvPr>
        </p:nvSpPr>
        <p:spPr bwMode="auto">
          <a:xfrm>
            <a:off x="3970134" y="8829675"/>
            <a:ext cx="3038648"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Arial" charset="0"/>
              </a:defRPr>
            </a:lvl1pPr>
          </a:lstStyle>
          <a:p>
            <a:pPr>
              <a:defRPr/>
            </a:pPr>
            <a:fld id="{1FCB4CC7-3243-4383-9A96-854DECB900C7}" type="slidenum">
              <a:rPr lang="en-US"/>
              <a:pPr>
                <a:defRPr/>
              </a:pPr>
              <a:t>‹#›</a:t>
            </a:fld>
            <a:endParaRPr lang="en-US" dirty="0"/>
          </a:p>
        </p:txBody>
      </p:sp>
    </p:spTree>
    <p:extLst>
      <p:ext uri="{BB962C8B-B14F-4D97-AF65-F5344CB8AC3E}">
        <p14:creationId xmlns:p14="http://schemas.microsoft.com/office/powerpoint/2010/main" val="35297178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D6727731-1BF0-4D23-8711-59BAAD7D5F11}" type="slidenum">
              <a:rPr lang="en-US" smtClean="0"/>
              <a:pPr/>
              <a:t>1</a:t>
            </a:fld>
            <a:endParaRPr lang="en-US" dirty="0" smtClean="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568911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045DB861-508B-4F19-A83C-06F0F30D0D5A}" type="slidenum">
              <a:rPr lang="en-US" smtClean="0"/>
              <a:pPr/>
              <a:t>10</a:t>
            </a:fld>
            <a:endParaRPr lang="en-US" dirty="0" smtClean="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261762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B52EE5FC-BB68-410D-9FDA-CB50DCAD5C15}" type="slidenum">
              <a:rPr lang="en-US" smtClean="0"/>
              <a:pPr/>
              <a:t>11</a:t>
            </a:fld>
            <a:endParaRPr lang="en-US" dirty="0"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8880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41470F8E-9F94-47A2-949F-4819F20B9D67}" type="slidenum">
              <a:rPr lang="en-US" smtClean="0"/>
              <a:pPr/>
              <a:t>12</a:t>
            </a:fld>
            <a:endParaRPr lang="en-US" dirty="0" smtClean="0"/>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5512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p:spPr>
        <p:txBody>
          <a:bodyPr/>
          <a:lstStyle/>
          <a:p>
            <a:endParaRPr lang="en-US" dirty="0" smtClean="0"/>
          </a:p>
        </p:txBody>
      </p:sp>
      <p:sp>
        <p:nvSpPr>
          <p:cNvPr id="58371" name="Slide Number Placeholder 3"/>
          <p:cNvSpPr>
            <a:spLocks noGrp="1"/>
          </p:cNvSpPr>
          <p:nvPr>
            <p:ph type="sldNum" sz="quarter" idx="5"/>
          </p:nvPr>
        </p:nvSpPr>
        <p:spPr>
          <a:noFill/>
        </p:spPr>
        <p:txBody>
          <a:bodyPr/>
          <a:lstStyle/>
          <a:p>
            <a:fld id="{034F08D2-9B5F-4055-9E9E-F98C8A0A7FC7}" type="slidenum">
              <a:rPr lang="en-US" smtClean="0"/>
              <a:pPr/>
              <a:t>13</a:t>
            </a:fld>
            <a:endParaRPr lang="en-US" dirty="0" smtClean="0"/>
          </a:p>
        </p:txBody>
      </p:sp>
    </p:spTree>
    <p:extLst>
      <p:ext uri="{BB962C8B-B14F-4D97-AF65-F5344CB8AC3E}">
        <p14:creationId xmlns:p14="http://schemas.microsoft.com/office/powerpoint/2010/main" val="41163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a:ln/>
        </p:spPr>
      </p:sp>
      <p:sp>
        <p:nvSpPr>
          <p:cNvPr id="60418" name="Notes Placeholder 2"/>
          <p:cNvSpPr>
            <a:spLocks noGrp="1"/>
          </p:cNvSpPr>
          <p:nvPr>
            <p:ph type="body" idx="1"/>
          </p:nvPr>
        </p:nvSpPr>
        <p:spPr>
          <a:noFill/>
          <a:ln/>
        </p:spPr>
        <p:txBody>
          <a:bodyPr/>
          <a:lstStyle/>
          <a:p>
            <a:endParaRPr lang="en-US" dirty="0" smtClean="0"/>
          </a:p>
        </p:txBody>
      </p:sp>
      <p:sp>
        <p:nvSpPr>
          <p:cNvPr id="60419" name="Slide Number Placeholder 3"/>
          <p:cNvSpPr>
            <a:spLocks noGrp="1"/>
          </p:cNvSpPr>
          <p:nvPr>
            <p:ph type="sldNum" sz="quarter" idx="5"/>
          </p:nvPr>
        </p:nvSpPr>
        <p:spPr>
          <a:noFill/>
        </p:spPr>
        <p:txBody>
          <a:bodyPr/>
          <a:lstStyle/>
          <a:p>
            <a:fld id="{53987579-A2B1-499D-88D6-A7A343E27928}" type="slidenum">
              <a:rPr lang="en-US" smtClean="0"/>
              <a:pPr/>
              <a:t>14</a:t>
            </a:fld>
            <a:endParaRPr lang="en-US" dirty="0" smtClean="0"/>
          </a:p>
        </p:txBody>
      </p:sp>
    </p:spTree>
    <p:extLst>
      <p:ext uri="{BB962C8B-B14F-4D97-AF65-F5344CB8AC3E}">
        <p14:creationId xmlns:p14="http://schemas.microsoft.com/office/powerpoint/2010/main" val="162907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B52EE5FC-BB68-410D-9FDA-CB50DCAD5C15}" type="slidenum">
              <a:rPr lang="en-US" smtClean="0"/>
              <a:pPr/>
              <a:t>16</a:t>
            </a:fld>
            <a:endParaRPr lang="en-US" dirty="0"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2263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A44C0930-0E40-4825-AEB7-2C7895D508BF}" type="slidenum">
              <a:rPr lang="en-US" smtClean="0"/>
              <a:pPr/>
              <a:t>17</a:t>
            </a:fld>
            <a:endParaRPr lang="en-US" dirty="0" smtClean="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676976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dirty="0" smtClean="0"/>
          </a:p>
        </p:txBody>
      </p:sp>
      <p:sp>
        <p:nvSpPr>
          <p:cNvPr id="66563" name="Slide Number Placeholder 3"/>
          <p:cNvSpPr>
            <a:spLocks noGrp="1"/>
          </p:cNvSpPr>
          <p:nvPr>
            <p:ph type="sldNum" sz="quarter" idx="5"/>
          </p:nvPr>
        </p:nvSpPr>
        <p:spPr>
          <a:noFill/>
        </p:spPr>
        <p:txBody>
          <a:bodyPr/>
          <a:lstStyle/>
          <a:p>
            <a:fld id="{5F6B67CD-1C7B-44EC-AE9D-8C462BFEC62E}" type="slidenum">
              <a:rPr lang="en-US" smtClean="0"/>
              <a:pPr/>
              <a:t>18</a:t>
            </a:fld>
            <a:endParaRPr lang="en-US" dirty="0" smtClean="0"/>
          </a:p>
        </p:txBody>
      </p:sp>
    </p:spTree>
    <p:extLst>
      <p:ext uri="{BB962C8B-B14F-4D97-AF65-F5344CB8AC3E}">
        <p14:creationId xmlns:p14="http://schemas.microsoft.com/office/powerpoint/2010/main" val="1635636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dirty="0" smtClean="0"/>
          </a:p>
        </p:txBody>
      </p:sp>
      <p:sp>
        <p:nvSpPr>
          <p:cNvPr id="68611" name="Slide Number Placeholder 3"/>
          <p:cNvSpPr>
            <a:spLocks noGrp="1"/>
          </p:cNvSpPr>
          <p:nvPr>
            <p:ph type="sldNum" sz="quarter" idx="5"/>
          </p:nvPr>
        </p:nvSpPr>
        <p:spPr>
          <a:noFill/>
        </p:spPr>
        <p:txBody>
          <a:bodyPr/>
          <a:lstStyle/>
          <a:p>
            <a:fld id="{A297E9BE-963A-4DCD-9CC0-0B4724FF45E7}" type="slidenum">
              <a:rPr lang="en-US" smtClean="0"/>
              <a:pPr/>
              <a:t>19</a:t>
            </a:fld>
            <a:endParaRPr lang="en-US" dirty="0" smtClean="0"/>
          </a:p>
        </p:txBody>
      </p:sp>
    </p:spTree>
    <p:extLst>
      <p:ext uri="{BB962C8B-B14F-4D97-AF65-F5344CB8AC3E}">
        <p14:creationId xmlns:p14="http://schemas.microsoft.com/office/powerpoint/2010/main" val="815518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a:ln/>
        </p:spPr>
      </p:sp>
      <p:sp>
        <p:nvSpPr>
          <p:cNvPr id="71682" name="Notes Placeholder 2"/>
          <p:cNvSpPr>
            <a:spLocks noGrp="1"/>
          </p:cNvSpPr>
          <p:nvPr>
            <p:ph type="body" idx="1"/>
          </p:nvPr>
        </p:nvSpPr>
        <p:spPr>
          <a:noFill/>
          <a:ln/>
        </p:spPr>
        <p:txBody>
          <a:bodyPr/>
          <a:lstStyle/>
          <a:p>
            <a:endParaRPr lang="en-US" dirty="0" smtClean="0"/>
          </a:p>
        </p:txBody>
      </p:sp>
      <p:sp>
        <p:nvSpPr>
          <p:cNvPr id="71683" name="Slide Number Placeholder 3"/>
          <p:cNvSpPr>
            <a:spLocks noGrp="1"/>
          </p:cNvSpPr>
          <p:nvPr>
            <p:ph type="sldNum" sz="quarter" idx="5"/>
          </p:nvPr>
        </p:nvSpPr>
        <p:spPr>
          <a:noFill/>
        </p:spPr>
        <p:txBody>
          <a:bodyPr/>
          <a:lstStyle/>
          <a:p>
            <a:fld id="{916E6C65-3930-40B4-88E1-83666C00D7BC}" type="slidenum">
              <a:rPr lang="en-US" smtClean="0"/>
              <a:pPr/>
              <a:t>20</a:t>
            </a:fld>
            <a:endParaRPr lang="en-US" dirty="0" smtClean="0"/>
          </a:p>
        </p:txBody>
      </p:sp>
    </p:spTree>
    <p:extLst>
      <p:ext uri="{BB962C8B-B14F-4D97-AF65-F5344CB8AC3E}">
        <p14:creationId xmlns:p14="http://schemas.microsoft.com/office/powerpoint/2010/main" val="1341193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D6727731-1BF0-4D23-8711-59BAAD7D5F11}" type="slidenum">
              <a:rPr lang="en-US" smtClean="0"/>
              <a:pPr/>
              <a:t>2</a:t>
            </a:fld>
            <a:endParaRPr lang="en-US" dirty="0" smtClean="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103949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p>
            <a:fld id="{515E84A0-49E4-4CAB-9168-B096BBAA7106}" type="slidenum">
              <a:rPr lang="en-US" smtClean="0"/>
              <a:pPr/>
              <a:t>22</a:t>
            </a:fld>
            <a:endParaRPr lang="en-US" dirty="0" smtClean="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05035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FCB4CC7-3243-4383-9A96-854DECB900C7}" type="slidenum">
              <a:rPr lang="en-US" smtClean="0"/>
              <a:pPr>
                <a:defRPr/>
              </a:pPr>
              <a:t>23</a:t>
            </a:fld>
            <a:endParaRPr lang="en-US" dirty="0"/>
          </a:p>
        </p:txBody>
      </p:sp>
    </p:spTree>
    <p:extLst>
      <p:ext uri="{BB962C8B-B14F-4D97-AF65-F5344CB8AC3E}">
        <p14:creationId xmlns:p14="http://schemas.microsoft.com/office/powerpoint/2010/main" val="472563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B52EE5FC-BB68-410D-9FDA-CB50DCAD5C15}" type="slidenum">
              <a:rPr lang="en-US" smtClean="0"/>
              <a:pPr/>
              <a:t>28</a:t>
            </a:fld>
            <a:endParaRPr lang="en-US" dirty="0" smtClean="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277476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p:spPr>
        <p:txBody>
          <a:bodyPr/>
          <a:lstStyle/>
          <a:p>
            <a:endParaRPr lang="en-US" dirty="0" smtClean="0"/>
          </a:p>
        </p:txBody>
      </p:sp>
      <p:sp>
        <p:nvSpPr>
          <p:cNvPr id="46083" name="Slide Number Placeholder 3"/>
          <p:cNvSpPr>
            <a:spLocks noGrp="1"/>
          </p:cNvSpPr>
          <p:nvPr>
            <p:ph type="sldNum" sz="quarter" idx="5"/>
          </p:nvPr>
        </p:nvSpPr>
        <p:spPr>
          <a:noFill/>
        </p:spPr>
        <p:txBody>
          <a:bodyPr/>
          <a:lstStyle/>
          <a:p>
            <a:fld id="{E6E2097B-6840-493C-9BD0-BE0D203B2DEB}" type="slidenum">
              <a:rPr lang="en-US" smtClean="0"/>
              <a:pPr/>
              <a:t>30</a:t>
            </a:fld>
            <a:endParaRPr lang="en-US" dirty="0" smtClean="0"/>
          </a:p>
        </p:txBody>
      </p:sp>
    </p:spTree>
    <p:extLst>
      <p:ext uri="{BB962C8B-B14F-4D97-AF65-F5344CB8AC3E}">
        <p14:creationId xmlns:p14="http://schemas.microsoft.com/office/powerpoint/2010/main" val="387021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p:spPr>
        <p:txBody>
          <a:bodyPr/>
          <a:lstStyle/>
          <a:p>
            <a:endParaRPr lang="en-US" dirty="0" smtClean="0"/>
          </a:p>
        </p:txBody>
      </p:sp>
      <p:sp>
        <p:nvSpPr>
          <p:cNvPr id="46083" name="Slide Number Placeholder 3"/>
          <p:cNvSpPr>
            <a:spLocks noGrp="1"/>
          </p:cNvSpPr>
          <p:nvPr>
            <p:ph type="sldNum" sz="quarter" idx="5"/>
          </p:nvPr>
        </p:nvSpPr>
        <p:spPr>
          <a:noFill/>
        </p:spPr>
        <p:txBody>
          <a:bodyPr/>
          <a:lstStyle/>
          <a:p>
            <a:fld id="{E6E2097B-6840-493C-9BD0-BE0D203B2DEB}" type="slidenum">
              <a:rPr lang="en-US" smtClean="0"/>
              <a:pPr/>
              <a:t>31</a:t>
            </a:fld>
            <a:endParaRPr lang="en-US" dirty="0" smtClean="0"/>
          </a:p>
        </p:txBody>
      </p:sp>
    </p:spTree>
    <p:extLst>
      <p:ext uri="{BB962C8B-B14F-4D97-AF65-F5344CB8AC3E}">
        <p14:creationId xmlns:p14="http://schemas.microsoft.com/office/powerpoint/2010/main" val="2309887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a:ln/>
        </p:spPr>
      </p:sp>
      <p:sp>
        <p:nvSpPr>
          <p:cNvPr id="46082" name="Notes Placeholder 2"/>
          <p:cNvSpPr>
            <a:spLocks noGrp="1"/>
          </p:cNvSpPr>
          <p:nvPr>
            <p:ph type="body" idx="1"/>
          </p:nvPr>
        </p:nvSpPr>
        <p:spPr>
          <a:noFill/>
          <a:ln/>
        </p:spPr>
        <p:txBody>
          <a:bodyPr/>
          <a:lstStyle/>
          <a:p>
            <a:endParaRPr lang="en-US" dirty="0" smtClean="0"/>
          </a:p>
        </p:txBody>
      </p:sp>
      <p:sp>
        <p:nvSpPr>
          <p:cNvPr id="46083" name="Slide Number Placeholder 3"/>
          <p:cNvSpPr>
            <a:spLocks noGrp="1"/>
          </p:cNvSpPr>
          <p:nvPr>
            <p:ph type="sldNum" sz="quarter" idx="5"/>
          </p:nvPr>
        </p:nvSpPr>
        <p:spPr>
          <a:noFill/>
        </p:spPr>
        <p:txBody>
          <a:bodyPr/>
          <a:lstStyle/>
          <a:p>
            <a:fld id="{E6E2097B-6840-493C-9BD0-BE0D203B2DEB}" type="slidenum">
              <a:rPr lang="en-US" smtClean="0"/>
              <a:pPr/>
              <a:t>34</a:t>
            </a:fld>
            <a:endParaRPr lang="en-US" dirty="0" smtClean="0"/>
          </a:p>
        </p:txBody>
      </p:sp>
    </p:spTree>
    <p:extLst>
      <p:ext uri="{BB962C8B-B14F-4D97-AF65-F5344CB8AC3E}">
        <p14:creationId xmlns:p14="http://schemas.microsoft.com/office/powerpoint/2010/main" val="303743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endParaRPr lang="en-US" dirty="0" smtClean="0"/>
          </a:p>
        </p:txBody>
      </p:sp>
      <p:sp>
        <p:nvSpPr>
          <p:cNvPr id="48131" name="Slide Number Placeholder 3"/>
          <p:cNvSpPr>
            <a:spLocks noGrp="1"/>
          </p:cNvSpPr>
          <p:nvPr>
            <p:ph type="sldNum" sz="quarter" idx="5"/>
          </p:nvPr>
        </p:nvSpPr>
        <p:spPr>
          <a:noFill/>
        </p:spPr>
        <p:txBody>
          <a:bodyPr/>
          <a:lstStyle/>
          <a:p>
            <a:fld id="{E30763FA-A10E-4FBC-AEC3-0CD95717C0DF}" type="slidenum">
              <a:rPr lang="en-US" smtClean="0"/>
              <a:pPr/>
              <a:t>35</a:t>
            </a:fld>
            <a:endParaRPr lang="en-US" dirty="0" smtClean="0"/>
          </a:p>
        </p:txBody>
      </p:sp>
    </p:spTree>
    <p:extLst>
      <p:ext uri="{BB962C8B-B14F-4D97-AF65-F5344CB8AC3E}">
        <p14:creationId xmlns:p14="http://schemas.microsoft.com/office/powerpoint/2010/main" val="2162339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endParaRPr lang="en-US" dirty="0" smtClean="0"/>
          </a:p>
        </p:txBody>
      </p:sp>
      <p:sp>
        <p:nvSpPr>
          <p:cNvPr id="48131" name="Slide Number Placeholder 3"/>
          <p:cNvSpPr>
            <a:spLocks noGrp="1"/>
          </p:cNvSpPr>
          <p:nvPr>
            <p:ph type="sldNum" sz="quarter" idx="5"/>
          </p:nvPr>
        </p:nvSpPr>
        <p:spPr>
          <a:noFill/>
        </p:spPr>
        <p:txBody>
          <a:bodyPr/>
          <a:lstStyle/>
          <a:p>
            <a:fld id="{E30763FA-A10E-4FBC-AEC3-0CD95717C0DF}" type="slidenum">
              <a:rPr lang="en-US" smtClean="0"/>
              <a:pPr/>
              <a:t>36</a:t>
            </a:fld>
            <a:endParaRPr lang="en-US" dirty="0" smtClean="0"/>
          </a:p>
        </p:txBody>
      </p:sp>
    </p:spTree>
    <p:extLst>
      <p:ext uri="{BB962C8B-B14F-4D97-AF65-F5344CB8AC3E}">
        <p14:creationId xmlns:p14="http://schemas.microsoft.com/office/powerpoint/2010/main" val="1437326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endParaRPr lang="en-US" dirty="0" smtClean="0"/>
          </a:p>
        </p:txBody>
      </p:sp>
      <p:sp>
        <p:nvSpPr>
          <p:cNvPr id="48131" name="Slide Number Placeholder 3"/>
          <p:cNvSpPr>
            <a:spLocks noGrp="1"/>
          </p:cNvSpPr>
          <p:nvPr>
            <p:ph type="sldNum" sz="quarter" idx="5"/>
          </p:nvPr>
        </p:nvSpPr>
        <p:spPr>
          <a:noFill/>
        </p:spPr>
        <p:txBody>
          <a:bodyPr/>
          <a:lstStyle/>
          <a:p>
            <a:fld id="{E30763FA-A10E-4FBC-AEC3-0CD95717C0DF}" type="slidenum">
              <a:rPr lang="en-US" smtClean="0"/>
              <a:pPr/>
              <a:t>37</a:t>
            </a:fld>
            <a:endParaRPr lang="en-US" dirty="0" smtClean="0"/>
          </a:p>
        </p:txBody>
      </p:sp>
    </p:spTree>
    <p:extLst>
      <p:ext uri="{BB962C8B-B14F-4D97-AF65-F5344CB8AC3E}">
        <p14:creationId xmlns:p14="http://schemas.microsoft.com/office/powerpoint/2010/main" val="2976111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endParaRPr lang="en-US" dirty="0" smtClean="0"/>
          </a:p>
        </p:txBody>
      </p:sp>
      <p:sp>
        <p:nvSpPr>
          <p:cNvPr id="48131" name="Slide Number Placeholder 3"/>
          <p:cNvSpPr>
            <a:spLocks noGrp="1"/>
          </p:cNvSpPr>
          <p:nvPr>
            <p:ph type="sldNum" sz="quarter" idx="5"/>
          </p:nvPr>
        </p:nvSpPr>
        <p:spPr>
          <a:noFill/>
        </p:spPr>
        <p:txBody>
          <a:bodyPr/>
          <a:lstStyle/>
          <a:p>
            <a:fld id="{E30763FA-A10E-4FBC-AEC3-0CD95717C0DF}" type="slidenum">
              <a:rPr lang="en-US" smtClean="0"/>
              <a:pPr/>
              <a:t>38</a:t>
            </a:fld>
            <a:endParaRPr lang="en-US" dirty="0" smtClean="0"/>
          </a:p>
        </p:txBody>
      </p:sp>
    </p:spTree>
    <p:extLst>
      <p:ext uri="{BB962C8B-B14F-4D97-AF65-F5344CB8AC3E}">
        <p14:creationId xmlns:p14="http://schemas.microsoft.com/office/powerpoint/2010/main" val="3971924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D6727731-1BF0-4D23-8711-59BAAD7D5F11}" type="slidenum">
              <a:rPr lang="en-US" smtClean="0"/>
              <a:pPr/>
              <a:t>3</a:t>
            </a:fld>
            <a:endParaRPr lang="en-US" dirty="0" smtClean="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950140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endParaRPr lang="en-US" dirty="0" smtClean="0"/>
          </a:p>
        </p:txBody>
      </p:sp>
      <p:sp>
        <p:nvSpPr>
          <p:cNvPr id="48131" name="Slide Number Placeholder 3"/>
          <p:cNvSpPr>
            <a:spLocks noGrp="1"/>
          </p:cNvSpPr>
          <p:nvPr>
            <p:ph type="sldNum" sz="quarter" idx="5"/>
          </p:nvPr>
        </p:nvSpPr>
        <p:spPr>
          <a:noFill/>
        </p:spPr>
        <p:txBody>
          <a:bodyPr/>
          <a:lstStyle/>
          <a:p>
            <a:fld id="{E30763FA-A10E-4FBC-AEC3-0CD95717C0DF}" type="slidenum">
              <a:rPr lang="en-US" smtClean="0"/>
              <a:pPr/>
              <a:t>39</a:t>
            </a:fld>
            <a:endParaRPr lang="en-US" dirty="0" smtClean="0"/>
          </a:p>
        </p:txBody>
      </p:sp>
    </p:spTree>
    <p:extLst>
      <p:ext uri="{BB962C8B-B14F-4D97-AF65-F5344CB8AC3E}">
        <p14:creationId xmlns:p14="http://schemas.microsoft.com/office/powerpoint/2010/main" val="1573362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p:spPr>
        <p:txBody>
          <a:bodyPr/>
          <a:lstStyle/>
          <a:p>
            <a:fld id="{F12091B5-EB1F-403C-AEFF-D1584523285A}" type="slidenum">
              <a:rPr lang="en-US" smtClean="0"/>
              <a:pPr/>
              <a:t>40</a:t>
            </a:fld>
            <a:endParaRPr lang="en-US" dirty="0" smtClean="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781729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p:spPr>
        <p:txBody>
          <a:bodyPr/>
          <a:lstStyle/>
          <a:p>
            <a:endParaRPr lang="en-US" dirty="0" smtClean="0"/>
          </a:p>
        </p:txBody>
      </p:sp>
      <p:sp>
        <p:nvSpPr>
          <p:cNvPr id="23555" name="Slide Number Placeholder 3"/>
          <p:cNvSpPr>
            <a:spLocks noGrp="1"/>
          </p:cNvSpPr>
          <p:nvPr>
            <p:ph type="sldNum" sz="quarter" idx="5"/>
          </p:nvPr>
        </p:nvSpPr>
        <p:spPr>
          <a:noFill/>
        </p:spPr>
        <p:txBody>
          <a:bodyPr/>
          <a:lstStyle/>
          <a:p>
            <a:fld id="{670FFBA4-9BF4-48FA-99FD-32612110411B}" type="slidenum">
              <a:rPr lang="en-US" smtClean="0"/>
              <a:pPr/>
              <a:t>4</a:t>
            </a:fld>
            <a:endParaRPr lang="en-US" dirty="0" smtClean="0"/>
          </a:p>
        </p:txBody>
      </p:sp>
    </p:spTree>
    <p:extLst>
      <p:ext uri="{BB962C8B-B14F-4D97-AF65-F5344CB8AC3E}">
        <p14:creationId xmlns:p14="http://schemas.microsoft.com/office/powerpoint/2010/main" val="177326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a:ln/>
        </p:spPr>
      </p:sp>
      <p:sp>
        <p:nvSpPr>
          <p:cNvPr id="25602" name="Notes Placeholder 2"/>
          <p:cNvSpPr>
            <a:spLocks noGrp="1"/>
          </p:cNvSpPr>
          <p:nvPr>
            <p:ph type="body" idx="1"/>
          </p:nvPr>
        </p:nvSpPr>
        <p:spPr>
          <a:noFill/>
          <a:ln/>
        </p:spPr>
        <p:txBody>
          <a:bodyPr/>
          <a:lstStyle/>
          <a:p>
            <a:endParaRPr lang="en-US" dirty="0" smtClean="0"/>
          </a:p>
        </p:txBody>
      </p:sp>
      <p:sp>
        <p:nvSpPr>
          <p:cNvPr id="25603" name="Slide Number Placeholder 3"/>
          <p:cNvSpPr>
            <a:spLocks noGrp="1"/>
          </p:cNvSpPr>
          <p:nvPr>
            <p:ph type="sldNum" sz="quarter" idx="5"/>
          </p:nvPr>
        </p:nvSpPr>
        <p:spPr>
          <a:noFill/>
        </p:spPr>
        <p:txBody>
          <a:bodyPr/>
          <a:lstStyle/>
          <a:p>
            <a:fld id="{0E400CF5-24FC-4D73-8236-B68F13BB6A60}" type="slidenum">
              <a:rPr lang="en-US" smtClean="0"/>
              <a:pPr/>
              <a:t>5</a:t>
            </a:fld>
            <a:endParaRPr lang="en-US" dirty="0" smtClean="0"/>
          </a:p>
        </p:txBody>
      </p:sp>
    </p:spTree>
    <p:extLst>
      <p:ext uri="{BB962C8B-B14F-4D97-AF65-F5344CB8AC3E}">
        <p14:creationId xmlns:p14="http://schemas.microsoft.com/office/powerpoint/2010/main" val="2050067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EE899894-C3D9-4CCC-9192-B09725B4E6EA}" type="slidenum">
              <a:rPr lang="en-US" smtClean="0"/>
              <a:pPr/>
              <a:t>6</a:t>
            </a:fld>
            <a:endParaRPr lang="en-US" dirty="0" smtClean="0"/>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12826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12A71A98-9CCB-413D-AC87-7812B4CD14D6}" type="slidenum">
              <a:rPr lang="en-US" smtClean="0"/>
              <a:pPr/>
              <a:t>7</a:t>
            </a:fld>
            <a:endParaRPr lang="en-US" dirty="0" smtClean="0"/>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4133753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p:spPr>
        <p:txBody>
          <a:bodyPr/>
          <a:lstStyle/>
          <a:p>
            <a:fld id="{E0777AC2-D320-4F5A-A429-E100770CD21B}" type="slidenum">
              <a:rPr lang="en-US" smtClean="0"/>
              <a:pPr/>
              <a:t>8</a:t>
            </a:fld>
            <a:endParaRPr lang="en-US" dirty="0" smtClean="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1115284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p:spPr>
        <p:txBody>
          <a:bodyPr/>
          <a:lstStyle/>
          <a:p>
            <a:endParaRPr lang="en-US" dirty="0" smtClean="0"/>
          </a:p>
        </p:txBody>
      </p:sp>
      <p:sp>
        <p:nvSpPr>
          <p:cNvPr id="48131" name="Slide Number Placeholder 3"/>
          <p:cNvSpPr>
            <a:spLocks noGrp="1"/>
          </p:cNvSpPr>
          <p:nvPr>
            <p:ph type="sldNum" sz="quarter" idx="5"/>
          </p:nvPr>
        </p:nvSpPr>
        <p:spPr>
          <a:noFill/>
        </p:spPr>
        <p:txBody>
          <a:bodyPr/>
          <a:lstStyle/>
          <a:p>
            <a:fld id="{E30763FA-A10E-4FBC-AEC3-0CD95717C0DF}" type="slidenum">
              <a:rPr lang="en-US" smtClean="0"/>
              <a:pPr/>
              <a:t>9</a:t>
            </a:fld>
            <a:endParaRPr lang="en-US" dirty="0" smtClean="0"/>
          </a:p>
        </p:txBody>
      </p:sp>
    </p:spTree>
    <p:extLst>
      <p:ext uri="{BB962C8B-B14F-4D97-AF65-F5344CB8AC3E}">
        <p14:creationId xmlns:p14="http://schemas.microsoft.com/office/powerpoint/2010/main" val="1529651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0B8A179-ADB7-4610-8315-C6D7D3536F26}" type="slidenum">
              <a:rPr lang="en-US" smtClean="0"/>
              <a:pPr>
                <a:defRPr/>
              </a:pPr>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4148495-05C9-4C3B-BFC7-114209C8A6F1}"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5D4410E-AC54-4480-91F0-19ECC90EA86F}"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600200"/>
            <a:ext cx="8229600" cy="4495800"/>
          </a:xfrm>
        </p:spPr>
        <p:txBody>
          <a:bodyPr>
            <a:normAutofit/>
          </a:bodyPr>
          <a:lstStyle/>
          <a:p>
            <a:pPr lvl="0"/>
            <a:endParaRPr lang="en-US" noProof="0" dirty="0"/>
          </a:p>
        </p:txBody>
      </p:sp>
      <p:sp>
        <p:nvSpPr>
          <p:cNvPr id="4" name="Date Placeholder 3"/>
          <p:cNvSpPr>
            <a:spLocks noGrp="1"/>
          </p:cNvSpPr>
          <p:nvPr>
            <p:ph type="dt" sz="half" idx="10"/>
          </p:nvPr>
        </p:nvSpPr>
        <p:spPr>
          <a:xfrm>
            <a:off x="457200" y="6248400"/>
            <a:ext cx="2133600" cy="457200"/>
          </a:xfrm>
        </p:spPr>
        <p:txBody>
          <a:bodyPr/>
          <a:lstStyle>
            <a:lvl1pPr>
              <a:defRPr/>
            </a:lvl1pPr>
          </a:lstStyle>
          <a:p>
            <a:pPr>
              <a:defRPr/>
            </a:pPr>
            <a:endParaRPr lang="en-US" dirty="0"/>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pPr>
              <a:defRPr/>
            </a:pPr>
            <a:fld id="{CD7EDA80-46FD-406E-82CB-1D41536A42E0}"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pPr>
              <a:defRPr/>
            </a:pPr>
            <a:endParaRPr lang="en-US" dirty="0"/>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pPr>
              <a:defRPr/>
            </a:pPr>
            <a:fld id="{B02C4988-2914-4225-BE93-ADF4A7734CCF}"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7F8F8EFB-E329-4AAF-B19F-5FAFA10BF62D}"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D162C9F1-79CA-49EB-A12D-61B8D47E31A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ADB33033-8BF4-4E6B-8F6A-3D19B0055CF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CC5F85B-75AD-4E1D-941C-002D8EE1DC2F}" type="slidenum">
              <a:rPr lang="en-US" smtClean="0"/>
              <a:pPr>
                <a:defRPr/>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F7C71E8-3F75-4108-B95D-C4914367D0F2}"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28ED75D6-CBA5-4572-9ED9-96265F01403C}" type="slidenum">
              <a:rPr lang="en-US" smtClean="0"/>
              <a:pPr>
                <a:defRPr/>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CC187442-3335-4621-94E2-F34669E3B17B}" type="slidenum">
              <a:rPr lang="en-US" smtClean="0"/>
              <a:pPr>
                <a:defRPr/>
              </a:pPr>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4E500C1-F365-4F41-A535-2B3AED4568C8}"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5268FE51-10A9-4008-BA1A-928568A2F9B9}"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30080C56-8B6B-40D6-A481-442D4508745F}"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54B25B2-B208-4035-9DCA-7FABCF4BDA7D}" type="slidenum">
              <a:rPr lang="en-US" smtClean="0"/>
              <a:pPr>
                <a:defRPr/>
              </a:pPr>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pPr>
              <a:defRPr/>
            </a:pPr>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pPr>
              <a:defRPr/>
            </a:pPr>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pPr>
              <a:defRPr/>
            </a:pPr>
            <a:fld id="{36D29AB6-3E52-41F9-B96C-5D773B531C7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 id="2147484516" r:id="rId12"/>
    <p:sldLayoutId id="2147484517" r:id="rId13"/>
    <p:sldLayoutId id="2147484518" r:id="rId14"/>
    <p:sldLayoutId id="2147484519" r:id="rId15"/>
    <p:sldLayoutId id="2147484520" r:id="rId16"/>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hemeOverride" Target="../theme/themeOverride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png"/><Relationship Id="rId2" Type="http://schemas.openxmlformats.org/officeDocument/2006/relationships/slideLayout" Target="../slideLayouts/slideLayout13.xml"/><Relationship Id="rId1" Type="http://schemas.openxmlformats.org/officeDocument/2006/relationships/themeOverride" Target="../theme/themeOverride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hemeOverride" Target="../theme/themeOverride5.xml"/><Relationship Id="rId5" Type="http://schemas.openxmlformats.org/officeDocument/2006/relationships/image" Target="../media/image5.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5.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hemeOverride" Target="../theme/themeOverride8.xml"/><Relationship Id="rId5" Type="http://schemas.openxmlformats.org/officeDocument/2006/relationships/image" Target="../media/image5.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22.xml"/><Relationship Id="rId7" Type="http://schemas.openxmlformats.org/officeDocument/2006/relationships/image" Target="../media/image34.jpg"/><Relationship Id="rId2" Type="http://schemas.openxmlformats.org/officeDocument/2006/relationships/slideLayout" Target="../slideLayouts/slideLayout13.xml"/><Relationship Id="rId1" Type="http://schemas.openxmlformats.org/officeDocument/2006/relationships/themeOverride" Target="../theme/themeOverride1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5.png"/><Relationship Id="rId5" Type="http://schemas.openxmlformats.org/officeDocument/2006/relationships/hyperlink" Target="http://www.lbcc.edu/Careers/Jobs.cfm" TargetMode="External"/><Relationship Id="rId4" Type="http://schemas.openxmlformats.org/officeDocument/2006/relationships/hyperlink" Target="https://fafsa.ed.gov/"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slideLayout" Target="../slideLayouts/slideLayout7.xml"/><Relationship Id="rId1" Type="http://schemas.openxmlformats.org/officeDocument/2006/relationships/themeOverride" Target="../theme/themeOverride1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image" Target="../media/image5.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30.xml"/><Relationship Id="rId7"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hemeOverride" Target="../theme/themeOverride17.xml"/><Relationship Id="rId6" Type="http://schemas.openxmlformats.org/officeDocument/2006/relationships/hyperlink" Target="http://scorecard.cccco.edu/scorecardrates.aspx?CollegeID=841" TargetMode="External"/><Relationship Id="rId5" Type="http://schemas.openxmlformats.org/officeDocument/2006/relationships/hyperlink" Target="http://nces.ed.gov/collegenavigator/?q=long+beach+city+college&amp;s=all" TargetMode="External"/><Relationship Id="rId4" Type="http://schemas.openxmlformats.org/officeDocument/2006/relationships/hyperlink" Target="http://ticas.org/posd/map-state-data-2015"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3999" cy="6553200"/>
          </a:xfrm>
          <a:prstGeom prst="rect">
            <a:avLst/>
          </a:prstGeom>
        </p:spPr>
      </p:pic>
      <p:sp>
        <p:nvSpPr>
          <p:cNvPr id="6" name="Rectangle 5"/>
          <p:cNvSpPr/>
          <p:nvPr/>
        </p:nvSpPr>
        <p:spPr>
          <a:xfrm>
            <a:off x="4403434" y="5638800"/>
            <a:ext cx="184731"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0" hangingPunct="0">
              <a:defRPr/>
            </a:pPr>
            <a:endParaRPr lang="en-US" sz="4000" b="1" dirty="0">
              <a:ln/>
              <a:solidFill>
                <a:schemeClr val="accent1"/>
              </a:solidFill>
              <a:effectLst>
                <a:outerShdw blurRad="38100" dist="38100" dir="2700000" algn="tl">
                  <a:srgbClr val="000000">
                    <a:alpha val="43137"/>
                  </a:srgbClr>
                </a:outerShdw>
              </a:effectLst>
              <a:latin typeface="Baskerville Old Face" pitchFamily="18" charset="0"/>
            </a:endParaRPr>
          </a:p>
        </p:txBody>
      </p:sp>
      <p:sp>
        <p:nvSpPr>
          <p:cNvPr id="7" name="Rectangle 6"/>
          <p:cNvSpPr/>
          <p:nvPr/>
        </p:nvSpPr>
        <p:spPr>
          <a:xfrm>
            <a:off x="0" y="5205737"/>
            <a:ext cx="4495800" cy="533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4495800" y="5205737"/>
            <a:ext cx="46482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533400"/>
            <a:ext cx="3769729" cy="4689287"/>
          </a:xfrm>
          <a:prstGeom prst="rect">
            <a:avLst/>
          </a:prstGeom>
          <a:noFill/>
        </p:spPr>
      </p:pic>
      <p:sp>
        <p:nvSpPr>
          <p:cNvPr id="5" name="Rectangle 4"/>
          <p:cNvSpPr/>
          <p:nvPr/>
        </p:nvSpPr>
        <p:spPr>
          <a:xfrm>
            <a:off x="385287" y="5206425"/>
            <a:ext cx="8128661" cy="584775"/>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3200" b="1" dirty="0" smtClean="0">
                <a:ln/>
                <a:solidFill>
                  <a:schemeClr val="bg1"/>
                </a:solidFill>
                <a:latin typeface="Minion Pro" panose="02040503050306020203" pitchFamily="18" charset="0"/>
                <a:cs typeface="Arial" panose="020B0604020202020204" pitchFamily="34" charset="0"/>
              </a:rPr>
              <a:t>NEW STUDENT ORIENTATION</a:t>
            </a:r>
            <a:endParaRPr lang="en-US" sz="3200" b="1" dirty="0">
              <a:ln/>
              <a:solidFill>
                <a:schemeClr val="bg1"/>
              </a:solidFill>
              <a:latin typeface="Minion Pro" panose="02040503050306020203" pitchFamily="18" charset="0"/>
              <a:cs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6874" y="5756087"/>
            <a:ext cx="3998984" cy="10302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artisticWatercolorSponge/>
                    </a14:imgEffect>
                    <a14:imgEffect>
                      <a14:saturation sat="61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3250" name="Rectangle 5"/>
          <p:cNvSpPr>
            <a:spLocks noGrp="1" noChangeArrowheads="1"/>
          </p:cNvSpPr>
          <p:nvPr>
            <p:ph type="subTitle" idx="1"/>
          </p:nvPr>
        </p:nvSpPr>
        <p:spPr>
          <a:xfrm>
            <a:off x="1143000" y="2133600"/>
            <a:ext cx="6934200" cy="1643063"/>
          </a:xfrm>
        </p:spPr>
        <p:txBody>
          <a:bodyPr>
            <a:noAutofit/>
          </a:bodyPr>
          <a:lstStyle/>
          <a:p>
            <a:pPr algn="ctr"/>
            <a:r>
              <a:rPr lang="en-US" sz="5400" b="1" dirty="0" smtClean="0">
                <a:ln>
                  <a:solidFill>
                    <a:schemeClr val="tx1"/>
                  </a:solidFill>
                </a:ln>
                <a:solidFill>
                  <a:schemeClr val="accent6">
                    <a:lumMod val="75000"/>
                  </a:schemeClr>
                </a:solidFill>
                <a:latin typeface="Arial" panose="020B0604020202020204" pitchFamily="34" charset="0"/>
                <a:cs typeface="Arial" panose="020B0604020202020204" pitchFamily="34" charset="0"/>
              </a:rPr>
              <a:t>CalWORKs</a:t>
            </a:r>
          </a:p>
          <a:p>
            <a:pPr algn="ctr"/>
            <a:r>
              <a:rPr lang="en-US" sz="5400" b="1" dirty="0" smtClean="0">
                <a:ln>
                  <a:solidFill>
                    <a:schemeClr val="tx1"/>
                  </a:solidFill>
                </a:ln>
                <a:solidFill>
                  <a:schemeClr val="accent6">
                    <a:lumMod val="75000"/>
                  </a:schemeClr>
                </a:solidFill>
                <a:latin typeface="Arial" panose="020B0604020202020204" pitchFamily="34" charset="0"/>
                <a:cs typeface="Arial" panose="020B0604020202020204" pitchFamily="34" charset="0"/>
              </a:rPr>
              <a:t>Semester Requirements</a:t>
            </a:r>
          </a:p>
        </p:txBody>
      </p:sp>
      <p:sp>
        <p:nvSpPr>
          <p:cNvPr id="5" name="Rectangle 4"/>
          <p:cNvSpPr/>
          <p:nvPr/>
        </p:nvSpPr>
        <p:spPr>
          <a:xfrm>
            <a:off x="381000" y="838200"/>
            <a:ext cx="8609295" cy="92333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54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Required Of You?</a:t>
            </a:r>
            <a:endParaRPr lang="en-US" sz="54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1988" name="Rectangle 43"/>
          <p:cNvSpPr>
            <a:spLocks noGrp="1" noChangeArrowheads="1"/>
          </p:cNvSpPr>
          <p:nvPr>
            <p:ph type="body" sz="half" idx="3"/>
          </p:nvPr>
        </p:nvSpPr>
        <p:spPr>
          <a:xfrm>
            <a:off x="0" y="1295400"/>
            <a:ext cx="9144000" cy="4191000"/>
          </a:xfrm>
        </p:spPr>
        <p:txBody>
          <a:bodyPr>
            <a:noAutofit/>
          </a:bodyPr>
          <a:lstStyle/>
          <a:p>
            <a:pPr lvl="1">
              <a:buFontTx/>
              <a:buNone/>
            </a:pPr>
            <a:r>
              <a:rPr lang="en-US" sz="2800" b="1" dirty="0" smtClean="0">
                <a:latin typeface="Arial" panose="020B0604020202020204" pitchFamily="34" charset="0"/>
                <a:cs typeface="Arial" panose="020B0604020202020204" pitchFamily="34" charset="0"/>
              </a:rPr>
              <a:t>Submission of all </a:t>
            </a:r>
            <a:r>
              <a:rPr lang="en-US" sz="2800" b="1" dirty="0" smtClean="0">
                <a:solidFill>
                  <a:srgbClr val="FF0000"/>
                </a:solidFill>
                <a:latin typeface="Arial" panose="020B0604020202020204" pitchFamily="34" charset="0"/>
                <a:cs typeface="Arial" panose="020B0604020202020204" pitchFamily="34" charset="0"/>
              </a:rPr>
              <a:t>ORIGINAL</a:t>
            </a:r>
            <a:r>
              <a:rPr lang="en-US" sz="2800" b="1" dirty="0" smtClean="0">
                <a:latin typeface="Arial" panose="020B0604020202020204" pitchFamily="34" charset="0"/>
                <a:cs typeface="Arial" panose="020B0604020202020204" pitchFamily="34" charset="0"/>
              </a:rPr>
              <a:t> county forms/documents to your worker is </a:t>
            </a:r>
            <a:r>
              <a:rPr lang="en-US" sz="2800" b="1" dirty="0" smtClean="0">
                <a:solidFill>
                  <a:srgbClr val="FF0000"/>
                </a:solidFill>
                <a:latin typeface="Arial" panose="020B0604020202020204" pitchFamily="34" charset="0"/>
                <a:cs typeface="Arial" panose="020B0604020202020204" pitchFamily="34" charset="0"/>
              </a:rPr>
              <a:t>YOUR responsibility</a:t>
            </a:r>
            <a:r>
              <a:rPr lang="en-US" sz="2800" b="1" dirty="0" smtClean="0">
                <a:latin typeface="Arial" panose="020B0604020202020204" pitchFamily="34" charset="0"/>
                <a:cs typeface="Arial" panose="020B0604020202020204" pitchFamily="34" charset="0"/>
              </a:rPr>
              <a:t>.</a:t>
            </a:r>
          </a:p>
          <a:p>
            <a:pPr lvl="1">
              <a:buFontTx/>
              <a:buNone/>
            </a:pPr>
            <a:r>
              <a:rPr lang="en-US" sz="2800" b="1" dirty="0" smtClean="0">
                <a:latin typeface="Arial" panose="020B0604020202020204" pitchFamily="34" charset="0"/>
                <a:cs typeface="Arial" panose="020B0604020202020204" pitchFamily="34" charset="0"/>
              </a:rPr>
              <a:t>As a </a:t>
            </a:r>
            <a:r>
              <a:rPr lang="en-US" sz="2800" b="1" i="1" dirty="0" smtClean="0">
                <a:latin typeface="Arial" panose="020B0604020202020204" pitchFamily="34" charset="0"/>
                <a:cs typeface="Arial" panose="020B0604020202020204" pitchFamily="34" charset="0"/>
              </a:rPr>
              <a:t>courtesy</a:t>
            </a:r>
            <a:r>
              <a:rPr lang="en-US" sz="2800" b="1" dirty="0" smtClean="0">
                <a:latin typeface="Arial" panose="020B0604020202020204" pitchFamily="34" charset="0"/>
                <a:cs typeface="Arial" panose="020B0604020202020204" pitchFamily="34" charset="0"/>
              </a:rPr>
              <a:t>, we will send an e-copy via email of documents we verified to your Eligibility or GAIN Service Worker. You may request a copy of completed paperwork for your own recordkeeping. </a:t>
            </a:r>
          </a:p>
          <a:p>
            <a:pPr lvl="1">
              <a:buFontTx/>
              <a:buNone/>
            </a:pPr>
            <a:r>
              <a:rPr lang="en-US" sz="2800" b="1" dirty="0" smtClean="0">
                <a:latin typeface="Arial" panose="020B0604020202020204" pitchFamily="34" charset="0"/>
                <a:cs typeface="Arial" panose="020B0604020202020204" pitchFamily="34" charset="0"/>
              </a:rPr>
              <a:t>Our office policy: we will </a:t>
            </a:r>
            <a:r>
              <a:rPr lang="en-US" sz="2800" b="1" dirty="0" smtClean="0">
                <a:solidFill>
                  <a:srgbClr val="FF0000"/>
                </a:solidFill>
                <a:latin typeface="Arial" panose="020B0604020202020204" pitchFamily="34" charset="0"/>
                <a:cs typeface="Arial" panose="020B0604020202020204" pitchFamily="34" charset="0"/>
              </a:rPr>
              <a:t>NOT</a:t>
            </a:r>
            <a:r>
              <a:rPr lang="en-US" sz="2800" b="1" dirty="0" smtClean="0">
                <a:latin typeface="Arial" panose="020B0604020202020204" pitchFamily="34" charset="0"/>
                <a:cs typeface="Arial" panose="020B0604020202020204" pitchFamily="34" charset="0"/>
              </a:rPr>
              <a:t> fax nor accept faxed documents.</a:t>
            </a:r>
          </a:p>
        </p:txBody>
      </p:sp>
      <p:sp>
        <p:nvSpPr>
          <p:cNvPr id="10" name="Rectangle 9"/>
          <p:cNvSpPr/>
          <p:nvPr/>
        </p:nvSpPr>
        <p:spPr>
          <a:xfrm>
            <a:off x="1464893" y="356108"/>
            <a:ext cx="5854488"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0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Paperwork Submission</a:t>
            </a:r>
            <a:endParaRPr lang="en-US" sz="40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1844601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5298" name="Rectangle 6"/>
          <p:cNvSpPr>
            <a:spLocks noGrp="1" noChangeArrowheads="1"/>
          </p:cNvSpPr>
          <p:nvPr>
            <p:ph sz="quarter" idx="13"/>
          </p:nvPr>
        </p:nvSpPr>
        <p:spPr>
          <a:xfrm>
            <a:off x="838200" y="1371600"/>
            <a:ext cx="7467600" cy="3886200"/>
          </a:xfrm>
        </p:spPr>
        <p:txBody>
          <a:bodyPr>
            <a:normAutofit fontScale="92500" lnSpcReduction="20000"/>
          </a:bodyPr>
          <a:lstStyle/>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Welfare to Work Contract </a:t>
            </a:r>
          </a:p>
          <a:p>
            <a:pPr lvl="1">
              <a:buFont typeface="Wingdings" panose="05000000000000000000" pitchFamily="2" charset="2"/>
              <a:buChar char="ü"/>
            </a:pPr>
            <a:r>
              <a:rPr lang="en-US" sz="2800" b="1" dirty="0" smtClean="0">
                <a:latin typeface="Arial" panose="020B0604020202020204" pitchFamily="34" charset="0"/>
                <a:cs typeface="Arial" panose="020B0604020202020204" pitchFamily="34" charset="0"/>
              </a:rPr>
              <a:t>Self Initiated Participant (SIP-GN 6005A)</a:t>
            </a:r>
          </a:p>
          <a:p>
            <a:pPr marL="365760" lvl="1" indent="0" algn="ctr">
              <a:buNone/>
            </a:pPr>
            <a:r>
              <a:rPr lang="en-US" sz="2800" b="1" u="sng" dirty="0" smtClean="0">
                <a:solidFill>
                  <a:schemeClr val="accent6"/>
                </a:solidFill>
                <a:latin typeface="Arial" panose="020B0604020202020204" pitchFamily="34" charset="0"/>
                <a:cs typeface="Arial" panose="020B0604020202020204" pitchFamily="34" charset="0"/>
              </a:rPr>
              <a:t>OR</a:t>
            </a:r>
          </a:p>
          <a:p>
            <a:pPr lvl="1">
              <a:buFont typeface="Wingdings" panose="05000000000000000000" pitchFamily="2" charset="2"/>
              <a:buChar char="ü"/>
            </a:pPr>
            <a:r>
              <a:rPr lang="en-US" sz="2800" b="1" dirty="0" smtClean="0">
                <a:latin typeface="Arial" panose="020B0604020202020204" pitchFamily="34" charset="0"/>
                <a:cs typeface="Arial" panose="020B0604020202020204" pitchFamily="34" charset="0"/>
              </a:rPr>
              <a:t>Vocational Training (VOC-GN 6006)</a:t>
            </a: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20/30/35 </a:t>
            </a:r>
            <a:r>
              <a:rPr lang="en-US" sz="3200" b="1" dirty="0" smtClean="0">
                <a:solidFill>
                  <a:schemeClr val="accent6">
                    <a:lumMod val="75000"/>
                  </a:schemeClr>
                </a:solidFill>
                <a:latin typeface="Arial" panose="020B0604020202020204" pitchFamily="34" charset="0"/>
                <a:cs typeface="Arial" panose="020B0604020202020204" pitchFamily="34" charset="0"/>
              </a:rPr>
              <a:t>Weekly</a:t>
            </a:r>
            <a:r>
              <a:rPr lang="en-US" sz="3200" b="1" dirty="0" smtClean="0">
                <a:latin typeface="Arial" panose="020B0604020202020204" pitchFamily="34" charset="0"/>
                <a:cs typeface="Arial" panose="020B0604020202020204" pitchFamily="34" charset="0"/>
              </a:rPr>
              <a:t> Hour Plan</a:t>
            </a:r>
          </a:p>
          <a:p>
            <a:pPr lvl="1">
              <a:buFont typeface="Wingdings" panose="05000000000000000000" pitchFamily="2" charset="2"/>
              <a:buChar char="ü"/>
            </a:pPr>
            <a:r>
              <a:rPr lang="en-US" sz="3200" b="1" dirty="0" smtClean="0">
                <a:latin typeface="Arial" panose="020B0604020202020204" pitchFamily="34" charset="0"/>
                <a:cs typeface="Arial" panose="020B0604020202020204" pitchFamily="34" charset="0"/>
              </a:rPr>
              <a:t>Unless exempt – documentation required </a:t>
            </a:r>
          </a:p>
          <a:p>
            <a:pPr marL="365760" lvl="1" indent="0">
              <a:buNone/>
            </a:pPr>
            <a:r>
              <a:rPr lang="en-US" sz="3200" b="1" dirty="0" smtClean="0">
                <a:solidFill>
                  <a:schemeClr val="accent6">
                    <a:lumMod val="75000"/>
                  </a:schemeClr>
                </a:solidFill>
                <a:latin typeface="Arial" panose="020B0604020202020204" pitchFamily="34" charset="0"/>
                <a:cs typeface="Arial" panose="020B0604020202020204" pitchFamily="34" charset="0"/>
              </a:rPr>
              <a:t>(specialized supportive services)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5077097"/>
            <a:ext cx="2847975" cy="1600200"/>
          </a:xfrm>
          <a:prstGeom prst="rect">
            <a:avLst/>
          </a:prstGeom>
          <a:ln>
            <a:noFill/>
          </a:ln>
          <a:effectLst>
            <a:softEdge rad="112500"/>
          </a:effectLst>
        </p:spPr>
      </p:pic>
      <p:sp>
        <p:nvSpPr>
          <p:cNvPr id="6" name="Rectangle 5"/>
          <p:cNvSpPr/>
          <p:nvPr/>
        </p:nvSpPr>
        <p:spPr>
          <a:xfrm>
            <a:off x="74942" y="330368"/>
            <a:ext cx="8735084" cy="1015663"/>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6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 GAIN Requirements</a:t>
            </a:r>
            <a:endParaRPr lang="en-US" sz="6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201521" y="990600"/>
            <a:ext cx="3406703" cy="255454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Self-Initiated </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Participant</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GN 6005A</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“SIP”</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769563" y="4876800"/>
            <a:ext cx="3260829" cy="830997"/>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Bottom left of contract </a:t>
            </a:r>
          </a:p>
          <a:p>
            <a:r>
              <a:rPr lang="en-US" dirty="0" smtClean="0">
                <a:latin typeface="Arial" panose="020B0604020202020204" pitchFamily="34" charset="0"/>
                <a:cs typeface="Arial" panose="020B0604020202020204" pitchFamily="34" charset="0"/>
              </a:rPr>
              <a:t>will tell your status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636" y="0"/>
            <a:ext cx="5299364" cy="6858000"/>
          </a:xfrm>
          <a:prstGeom prst="rect">
            <a:avLst/>
          </a:prstGeom>
        </p:spPr>
      </p:pic>
      <p:sp>
        <p:nvSpPr>
          <p:cNvPr id="5" name="Right Arrow 4"/>
          <p:cNvSpPr/>
          <p:nvPr/>
        </p:nvSpPr>
        <p:spPr>
          <a:xfrm>
            <a:off x="2971800" y="6019800"/>
            <a:ext cx="1116987"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569447" y="1371600"/>
            <a:ext cx="2881303" cy="255454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Vocational </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 </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GN 6006</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“VOC”</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p:cNvSpPr txBox="1"/>
          <p:nvPr/>
        </p:nvSpPr>
        <p:spPr>
          <a:xfrm>
            <a:off x="825396" y="5105400"/>
            <a:ext cx="3260829" cy="830997"/>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Bottom left of contract </a:t>
            </a:r>
          </a:p>
          <a:p>
            <a:r>
              <a:rPr lang="en-US" dirty="0" smtClean="0">
                <a:latin typeface="Arial" panose="020B0604020202020204" pitchFamily="34" charset="0"/>
                <a:cs typeface="Arial" panose="020B0604020202020204" pitchFamily="34" charset="0"/>
              </a:rPr>
              <a:t>will tell your status</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0"/>
            <a:ext cx="5187659" cy="6858000"/>
          </a:xfrm>
          <a:prstGeom prst="rect">
            <a:avLst/>
          </a:prstGeom>
        </p:spPr>
      </p:pic>
      <p:sp>
        <p:nvSpPr>
          <p:cNvPr id="6" name="Right Arrow 5"/>
          <p:cNvSpPr/>
          <p:nvPr/>
        </p:nvSpPr>
        <p:spPr>
          <a:xfrm>
            <a:off x="2971800" y="6335888"/>
            <a:ext cx="1143000" cy="522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p:nvSpPr>
        <p:spPr>
          <a:xfrm>
            <a:off x="753705" y="1371600"/>
            <a:ext cx="2881302" cy="3785652"/>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Vocational </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 </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GN 6006</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“VOC”</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4000" b="1" baseline="30000"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page </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contract</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0682" y="0"/>
            <a:ext cx="4853318"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1330793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1988" name="Rectangle 43"/>
          <p:cNvSpPr>
            <a:spLocks noGrp="1" noChangeArrowheads="1"/>
          </p:cNvSpPr>
          <p:nvPr>
            <p:ph type="body" sz="half" idx="3"/>
          </p:nvPr>
        </p:nvSpPr>
        <p:spPr>
          <a:xfrm>
            <a:off x="838200" y="3791566"/>
            <a:ext cx="7467600" cy="2570815"/>
          </a:xfrm>
        </p:spPr>
        <p:txBody>
          <a:bodyPr>
            <a:noAutofit/>
          </a:bodyPr>
          <a:lstStyle/>
          <a:p>
            <a:pPr lvl="1">
              <a:buFontTx/>
              <a:buNone/>
            </a:pPr>
            <a:endParaRPr lang="en-US" sz="2800" b="1" dirty="0" smtClean="0">
              <a:latin typeface="Arial" panose="020B0604020202020204" pitchFamily="34" charset="0"/>
              <a:cs typeface="Arial" panose="020B0604020202020204" pitchFamily="34" charset="0"/>
            </a:endParaRPr>
          </a:p>
          <a:p>
            <a:pPr lvl="1">
              <a:buFontTx/>
              <a:buNone/>
            </a:pPr>
            <a:r>
              <a:rPr lang="en-US" sz="2400" b="1" dirty="0" smtClean="0">
                <a:latin typeface="Arial" panose="020B0604020202020204" pitchFamily="34" charset="0"/>
                <a:cs typeface="Arial" panose="020B0604020202020204" pitchFamily="34" charset="0"/>
              </a:rPr>
              <a:t>Like yourself, LBCC is under contract and has set expectations from DPSS.</a:t>
            </a:r>
          </a:p>
          <a:p>
            <a:pPr lvl="1">
              <a:buFontTx/>
              <a:buNone/>
            </a:pPr>
            <a:r>
              <a:rPr lang="en-US" sz="2400" b="1" dirty="0" smtClean="0">
                <a:latin typeface="Arial" panose="020B0604020202020204" pitchFamily="34" charset="0"/>
                <a:cs typeface="Arial" panose="020B0604020202020204" pitchFamily="34" charset="0"/>
              </a:rPr>
              <a:t>Our contract mandates that we provide services so long as you are successfully completing your program of study.</a:t>
            </a:r>
          </a:p>
        </p:txBody>
      </p:sp>
      <p:sp>
        <p:nvSpPr>
          <p:cNvPr id="10" name="Rectangle 9"/>
          <p:cNvSpPr/>
          <p:nvPr/>
        </p:nvSpPr>
        <p:spPr>
          <a:xfrm>
            <a:off x="1029492" y="356108"/>
            <a:ext cx="6725303"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0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CONTRACT OBLIGATIONS</a:t>
            </a:r>
            <a:endParaRPr lang="en-US" sz="40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2667000"/>
            <a:ext cx="2011055" cy="1463134"/>
          </a:xfrm>
          <a:prstGeom prst="rect">
            <a:avLst/>
          </a:prstGeom>
        </p:spPr>
      </p:pic>
      <p:pic>
        <p:nvPicPr>
          <p:cNvPr id="6" name="Picture 2" descr="http://dhrdcap.co.la.ca.us/jic/itr/pix/dps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743200"/>
            <a:ext cx="2019300" cy="14573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2292" y="1143000"/>
            <a:ext cx="799695" cy="1796417"/>
          </a:xfrm>
          <a:prstGeom prst="rect">
            <a:avLst/>
          </a:prstGeom>
        </p:spPr>
      </p:pic>
      <p:sp>
        <p:nvSpPr>
          <p:cNvPr id="11" name="Left-Right Arrow 10"/>
          <p:cNvSpPr/>
          <p:nvPr/>
        </p:nvSpPr>
        <p:spPr>
          <a:xfrm>
            <a:off x="3713968" y="3490913"/>
            <a:ext cx="1470973" cy="30538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rot="1951461">
            <a:off x="4782462" y="2124763"/>
            <a:ext cx="1470973" cy="30538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rot="19080137">
            <a:off x="2518499" y="2223065"/>
            <a:ext cx="1470973" cy="305380"/>
          </a:xfrm>
          <a:prstGeom prst="lef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228738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6175" cy="6858000"/>
          </a:xfrm>
          <a:prstGeom prst="rect">
            <a:avLst/>
          </a:prstGeom>
        </p:spPr>
      </p:pic>
      <p:sp>
        <p:nvSpPr>
          <p:cNvPr id="3" name="Content Placeholder 2"/>
          <p:cNvSpPr>
            <a:spLocks noGrp="1"/>
          </p:cNvSpPr>
          <p:nvPr>
            <p:ph sz="quarter" idx="13"/>
          </p:nvPr>
        </p:nvSpPr>
        <p:spPr>
          <a:xfrm>
            <a:off x="5344227" y="2438401"/>
            <a:ext cx="3657600" cy="4227730"/>
          </a:xfrm>
        </p:spPr>
        <p:txBody>
          <a:bodyPr>
            <a:normAutofit/>
          </a:bodyPr>
          <a:lstStyle/>
          <a:p>
            <a:pPr>
              <a:buFont typeface="Wingdings" panose="05000000000000000000" pitchFamily="2" charset="2"/>
              <a:buChar char="§"/>
            </a:pPr>
            <a:r>
              <a:rPr lang="en-US" sz="2000" b="1" dirty="0" smtClean="0">
                <a:latin typeface="Arial" panose="020B0604020202020204" pitchFamily="34" charset="0"/>
                <a:cs typeface="Arial" panose="020B0604020202020204" pitchFamily="34" charset="0"/>
              </a:rPr>
              <a:t>Every semester you </a:t>
            </a:r>
            <a:r>
              <a:rPr lang="en-US" sz="2000" b="1" i="1" dirty="0" smtClean="0">
                <a:latin typeface="Arial" panose="020B0604020202020204" pitchFamily="34" charset="0"/>
                <a:cs typeface="Arial" panose="020B0604020202020204" pitchFamily="34" charset="0"/>
              </a:rPr>
              <a:t>must</a:t>
            </a:r>
            <a:r>
              <a:rPr lang="en-US" sz="2000" b="1" dirty="0" smtClean="0">
                <a:latin typeface="Arial" panose="020B0604020202020204" pitchFamily="34" charset="0"/>
                <a:cs typeface="Arial" panose="020B0604020202020204" pitchFamily="34" charset="0"/>
              </a:rPr>
              <a:t> provide a current Verification of Benefits </a:t>
            </a:r>
            <a:r>
              <a:rPr lang="en-US" sz="2000" b="1" dirty="0">
                <a:latin typeface="Arial" panose="020B0604020202020204" pitchFamily="34" charset="0"/>
                <a:cs typeface="Arial" panose="020B0604020202020204" pitchFamily="34" charset="0"/>
              </a:rPr>
              <a:t>that </a:t>
            </a:r>
            <a:r>
              <a:rPr lang="en-US" sz="2000" b="1" dirty="0" smtClean="0">
                <a:latin typeface="Arial" panose="020B0604020202020204" pitchFamily="34" charset="0"/>
                <a:cs typeface="Arial" panose="020B0604020202020204" pitchFamily="34" charset="0"/>
              </a:rPr>
              <a:t>confirms </a:t>
            </a:r>
            <a:r>
              <a:rPr lang="en-US" sz="2000" b="1" u="sng" dirty="0" smtClean="0">
                <a:latin typeface="Arial" panose="020B0604020202020204" pitchFamily="34" charset="0"/>
                <a:cs typeface="Arial" panose="020B0604020202020204" pitchFamily="34" charset="0"/>
              </a:rPr>
              <a:t>YOU</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(not </a:t>
            </a:r>
            <a:r>
              <a:rPr lang="en-US" sz="2000" b="1" dirty="0">
                <a:latin typeface="Arial" panose="020B0604020202020204" pitchFamily="34" charset="0"/>
                <a:cs typeface="Arial" panose="020B0604020202020204" pitchFamily="34" charset="0"/>
              </a:rPr>
              <a:t>just your children) are receiving cash </a:t>
            </a:r>
            <a:r>
              <a:rPr lang="en-US" sz="2000" b="1" dirty="0" smtClean="0">
                <a:latin typeface="Arial" panose="020B0604020202020204" pitchFamily="34" charset="0"/>
                <a:cs typeface="Arial" panose="020B0604020202020204" pitchFamily="34" charset="0"/>
              </a:rPr>
              <a:t>aid</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and have an active timeclock.</a:t>
            </a:r>
            <a:endParaRPr lang="en-US" sz="2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000" b="1" u="sng" dirty="0" smtClean="0">
                <a:solidFill>
                  <a:schemeClr val="accent6">
                    <a:lumMod val="75000"/>
                  </a:schemeClr>
                </a:solidFill>
                <a:latin typeface="Arial" panose="020B0604020202020204" pitchFamily="34" charset="0"/>
                <a:cs typeface="Arial" panose="020B0604020202020204" pitchFamily="34" charset="0"/>
              </a:rPr>
              <a:t>We will no longer accept </a:t>
            </a:r>
            <a:r>
              <a:rPr lang="en-US" sz="2000" b="1" dirty="0" smtClean="0">
                <a:solidFill>
                  <a:schemeClr val="accent6">
                    <a:lumMod val="75000"/>
                  </a:schemeClr>
                </a:solidFill>
                <a:latin typeface="Arial" panose="020B0604020202020204" pitchFamily="34" charset="0"/>
                <a:cs typeface="Arial" panose="020B0604020202020204" pitchFamily="34" charset="0"/>
              </a:rPr>
              <a:t> Notice of Action or DPSS YBN (Your Benefits Now!) printout in lieu of the VOB.</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6" name="Rectangle 5"/>
          <p:cNvSpPr/>
          <p:nvPr/>
        </p:nvSpPr>
        <p:spPr>
          <a:xfrm>
            <a:off x="5469163" y="152400"/>
            <a:ext cx="3407728" cy="2862322"/>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VERIFICATION</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 </a:t>
            </a:r>
            <a:b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BENEFITS</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“VOB”</a:t>
            </a:r>
          </a:p>
          <a:p>
            <a:pPr algn="ctr" eaLnBrk="0" hangingPunct="0">
              <a:defRPr/>
            </a:pP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5539" name="Rectangle 5"/>
          <p:cNvSpPr>
            <a:spLocks noGrp="1" noChangeArrowheads="1"/>
          </p:cNvSpPr>
          <p:nvPr>
            <p:ph type="body" sz="half" idx="2"/>
          </p:nvPr>
        </p:nvSpPr>
        <p:spPr>
          <a:xfrm>
            <a:off x="5715000" y="2819400"/>
            <a:ext cx="3200400" cy="4038600"/>
          </a:xfrm>
        </p:spPr>
        <p:txBody>
          <a:bodyPr>
            <a:normAutofit fontScale="92500" lnSpcReduction="10000"/>
          </a:bodyPr>
          <a:lstStyle/>
          <a:p>
            <a:pPr>
              <a:buFont typeface="Wingdings" panose="05000000000000000000" pitchFamily="2" charset="2"/>
              <a:buChar char="§"/>
            </a:pPr>
            <a:r>
              <a:rPr lang="en-US" sz="2800" b="1" dirty="0" smtClean="0">
                <a:latin typeface="Arial" panose="020B0604020202020204" pitchFamily="34" charset="0"/>
                <a:cs typeface="Arial" panose="020B0604020202020204" pitchFamily="34" charset="0"/>
              </a:rPr>
              <a:t>The GAIN Progress Report is mailed out to students about every 3 months (dates are specified by GAIN)</a:t>
            </a:r>
          </a:p>
          <a:p>
            <a:pPr>
              <a:buFont typeface="Wingdings" panose="05000000000000000000" pitchFamily="2" charset="2"/>
              <a:buChar char="§"/>
            </a:pPr>
            <a:r>
              <a:rPr lang="en-US" sz="2800" b="1" dirty="0" smtClean="0">
                <a:solidFill>
                  <a:schemeClr val="accent6">
                    <a:lumMod val="75000"/>
                  </a:schemeClr>
                </a:solidFill>
                <a:latin typeface="Arial" panose="020B0604020202020204" pitchFamily="34" charset="0"/>
                <a:cs typeface="Arial" panose="020B0604020202020204" pitchFamily="34" charset="0"/>
              </a:rPr>
              <a:t>Appointment Required</a:t>
            </a:r>
          </a:p>
        </p:txBody>
      </p:sp>
      <p:sp>
        <p:nvSpPr>
          <p:cNvPr id="5" name="Rectangle 4"/>
          <p:cNvSpPr/>
          <p:nvPr/>
        </p:nvSpPr>
        <p:spPr>
          <a:xfrm>
            <a:off x="5576826" y="200561"/>
            <a:ext cx="3231974" cy="2554545"/>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PROGRESS </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GN 6070</a:t>
            </a:r>
          </a:p>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“PGR”</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39976" cy="6858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7587" name="Rectangle 4"/>
          <p:cNvSpPr>
            <a:spLocks noChangeArrowheads="1"/>
          </p:cNvSpPr>
          <p:nvPr/>
        </p:nvSpPr>
        <p:spPr bwMode="auto">
          <a:xfrm>
            <a:off x="5486400" y="2554545"/>
            <a:ext cx="3657600" cy="3600986"/>
          </a:xfrm>
          <a:prstGeom prst="rect">
            <a:avLst/>
          </a:prstGeom>
          <a:noFill/>
          <a:ln w="9525">
            <a:noFill/>
            <a:miter lim="800000"/>
            <a:headEnd/>
            <a:tailEnd/>
          </a:ln>
        </p:spPr>
        <p:txBody>
          <a:bodyPr>
            <a:spAutoFit/>
          </a:bodyPr>
          <a:lstStyle/>
          <a:p>
            <a:pPr marL="342900" indent="-342900">
              <a:buClr>
                <a:schemeClr val="tx2"/>
              </a:buClr>
              <a:buFont typeface="Wingdings" panose="05000000000000000000" pitchFamily="2" charset="2"/>
              <a:buChar char="§"/>
            </a:pPr>
            <a:r>
              <a:rPr lang="en-US" sz="2000" b="1" dirty="0">
                <a:latin typeface="Arial" panose="020B0604020202020204" pitchFamily="34" charset="0"/>
                <a:cs typeface="Arial" panose="020B0604020202020204" pitchFamily="34" charset="0"/>
              </a:rPr>
              <a:t>Monthly Attendance Report is completed every month</a:t>
            </a:r>
          </a:p>
          <a:p>
            <a:pPr marL="342900" indent="-342900">
              <a:buClr>
                <a:schemeClr val="tx2"/>
              </a:buClr>
              <a:buFont typeface="Wingdings" panose="05000000000000000000" pitchFamily="2" charset="2"/>
              <a:buChar char="§"/>
            </a:pPr>
            <a:endParaRPr lang="en-US" sz="2000" b="1" dirty="0">
              <a:latin typeface="Arial" panose="020B0604020202020204" pitchFamily="34" charset="0"/>
              <a:cs typeface="Arial" panose="020B0604020202020204" pitchFamily="34" charset="0"/>
            </a:endParaRPr>
          </a:p>
          <a:p>
            <a:pPr marL="342900" indent="-342900">
              <a:buClr>
                <a:schemeClr val="tx2"/>
              </a:buClr>
              <a:buFont typeface="Wingdings" panose="05000000000000000000" pitchFamily="2" charset="2"/>
              <a:buChar char="§"/>
            </a:pPr>
            <a:r>
              <a:rPr lang="en-US" sz="2000" b="1" dirty="0" smtClean="0">
                <a:latin typeface="Arial" panose="020B0604020202020204" pitchFamily="34" charset="0"/>
                <a:cs typeface="Arial" panose="020B0604020202020204" pitchFamily="34" charset="0"/>
              </a:rPr>
              <a:t>C.W. Staff verifies </a:t>
            </a:r>
            <a:r>
              <a:rPr lang="en-US" sz="2000" b="1" u="sng" dirty="0">
                <a:latin typeface="Arial" panose="020B0604020202020204" pitchFamily="34" charset="0"/>
                <a:cs typeface="Arial" panose="020B0604020202020204" pitchFamily="34" charset="0"/>
              </a:rPr>
              <a:t>enrollment only</a:t>
            </a:r>
          </a:p>
          <a:p>
            <a:pPr marL="342900" indent="-342900">
              <a:buClr>
                <a:schemeClr val="tx2"/>
              </a:buClr>
              <a:buFont typeface="Wingdings" panose="05000000000000000000" pitchFamily="2" charset="2"/>
              <a:buChar char="§"/>
            </a:pPr>
            <a:endParaRPr lang="en-US" sz="2000" b="1" u="sng" dirty="0">
              <a:latin typeface="Arial" panose="020B0604020202020204" pitchFamily="34" charset="0"/>
              <a:cs typeface="Arial" panose="020B0604020202020204" pitchFamily="34" charset="0"/>
            </a:endParaRPr>
          </a:p>
          <a:p>
            <a:pPr marL="342900" indent="-342900">
              <a:buClr>
                <a:schemeClr val="tx2"/>
              </a:buClr>
              <a:buFont typeface="Wingdings" panose="05000000000000000000" pitchFamily="2" charset="2"/>
              <a:buChar char="§"/>
            </a:pPr>
            <a:r>
              <a:rPr lang="en-US" sz="2000" b="1" dirty="0">
                <a:latin typeface="Arial" panose="020B0604020202020204" pitchFamily="34" charset="0"/>
                <a:cs typeface="Arial" panose="020B0604020202020204" pitchFamily="34" charset="0"/>
              </a:rPr>
              <a:t>Activity hours to be completed by </a:t>
            </a:r>
            <a:r>
              <a:rPr lang="en-US" sz="2000" b="1" dirty="0" smtClean="0">
                <a:latin typeface="Arial" panose="020B0604020202020204" pitchFamily="34" charset="0"/>
                <a:cs typeface="Arial" panose="020B0604020202020204" pitchFamily="34" charset="0"/>
              </a:rPr>
              <a:t>student</a:t>
            </a:r>
          </a:p>
          <a:p>
            <a:pPr>
              <a:buClr>
                <a:schemeClr val="tx2"/>
              </a:buClr>
            </a:pPr>
            <a:endParaRPr lang="en-US" sz="2000" b="1" dirty="0" smtClean="0">
              <a:latin typeface="Arial" panose="020B0604020202020204" pitchFamily="34" charset="0"/>
              <a:cs typeface="Arial" panose="020B0604020202020204" pitchFamily="34" charset="0"/>
            </a:endParaRPr>
          </a:p>
          <a:p>
            <a:pPr marL="342900" indent="-342900">
              <a:buClr>
                <a:schemeClr val="tx2"/>
              </a:buClr>
              <a:buFont typeface="Wingdings" panose="05000000000000000000" pitchFamily="2" charset="2"/>
              <a:buChar char="§"/>
            </a:pPr>
            <a:r>
              <a:rPr lang="en-US" sz="2000" b="1" dirty="0" smtClean="0">
                <a:solidFill>
                  <a:schemeClr val="accent1"/>
                </a:solidFill>
                <a:latin typeface="Arial" panose="020B0604020202020204" pitchFamily="34" charset="0"/>
                <a:cs typeface="Arial" panose="020B0604020202020204" pitchFamily="34" charset="0"/>
              </a:rPr>
              <a:t>Drop In Ok.</a:t>
            </a:r>
            <a:endParaRPr lang="en-US" sz="2000" b="1" dirty="0">
              <a:solidFill>
                <a:schemeClr val="accent1"/>
              </a:solidFill>
              <a:latin typeface="Arial" panose="020B0604020202020204" pitchFamily="34" charset="0"/>
              <a:cs typeface="Arial" panose="020B0604020202020204" pitchFamily="34" charset="0"/>
            </a:endParaRPr>
          </a:p>
        </p:txBody>
      </p:sp>
      <p:sp>
        <p:nvSpPr>
          <p:cNvPr id="5" name="Rectangle 4"/>
          <p:cNvSpPr/>
          <p:nvPr/>
        </p:nvSpPr>
        <p:spPr>
          <a:xfrm>
            <a:off x="5552042" y="0"/>
            <a:ext cx="3459024" cy="2308324"/>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MONTHLY</a:t>
            </a:r>
            <a:b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ATTENDANCE </a:t>
            </a:r>
            <a:b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“MAR”</a:t>
            </a: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0" y="0"/>
            <a:ext cx="9144000" cy="6088104"/>
          </a:xfrm>
          <a:prstGeom prst="rect">
            <a:avLst/>
          </a:prstGeom>
        </p:spPr>
      </p:pic>
      <p:sp>
        <p:nvSpPr>
          <p:cNvPr id="4" name="Rectangle 3"/>
          <p:cNvSpPr/>
          <p:nvPr/>
        </p:nvSpPr>
        <p:spPr>
          <a:xfrm>
            <a:off x="1524000" y="1828800"/>
            <a:ext cx="6210300" cy="1200329"/>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72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a:t>
            </a:r>
          </a:p>
        </p:txBody>
      </p:sp>
      <p:sp>
        <p:nvSpPr>
          <p:cNvPr id="6" name="Rectangle 5"/>
          <p:cNvSpPr/>
          <p:nvPr/>
        </p:nvSpPr>
        <p:spPr>
          <a:xfrm>
            <a:off x="2333489" y="5791200"/>
            <a:ext cx="4591321" cy="707886"/>
          </a:xfrm>
          <a:prstGeom prst="rect">
            <a:avLst/>
          </a:prstGeom>
          <a:noFill/>
        </p:spPr>
        <p:txBody>
          <a:bodyPr wrap="none">
            <a:spAutoFit/>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INTRODUCTIONS</a:t>
            </a:r>
            <a:endParaRPr lang="en-US" sz="40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55343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0659" name="TextBox 3"/>
          <p:cNvSpPr txBox="1">
            <a:spLocks noChangeArrowheads="1"/>
          </p:cNvSpPr>
          <p:nvPr/>
        </p:nvSpPr>
        <p:spPr bwMode="auto">
          <a:xfrm>
            <a:off x="5437632" y="2706945"/>
            <a:ext cx="3733800" cy="3416320"/>
          </a:xfrm>
          <a:prstGeom prst="rect">
            <a:avLst/>
          </a:prstGeom>
          <a:noFill/>
          <a:ln w="9525">
            <a:noFill/>
            <a:miter lim="800000"/>
            <a:headEnd/>
            <a:tailEnd/>
          </a:ln>
        </p:spPr>
        <p:txBody>
          <a:bodyPr>
            <a:spAutoFit/>
          </a:bodyPr>
          <a:lstStyle/>
          <a:p>
            <a:pPr marL="457200" indent="-457200" eaLnBrk="0" hangingPunct="0">
              <a:buClr>
                <a:schemeClr val="tx2"/>
              </a:buClr>
              <a:buFont typeface="Wingdings" panose="05000000000000000000" pitchFamily="2" charset="2"/>
              <a:buChar char="§"/>
            </a:pPr>
            <a:r>
              <a:rPr lang="en-US" b="1" dirty="0">
                <a:latin typeface="Arial" panose="020B0604020202020204" pitchFamily="34" charset="0"/>
                <a:cs typeface="Arial" panose="020B0604020202020204" pitchFamily="34" charset="0"/>
              </a:rPr>
              <a:t>Must be completed every semester</a:t>
            </a:r>
          </a:p>
          <a:p>
            <a:pPr marL="457200" indent="-457200" eaLnBrk="0" hangingPunct="0">
              <a:buClr>
                <a:schemeClr val="tx2"/>
              </a:buClr>
              <a:buFont typeface="Wingdings" panose="05000000000000000000" pitchFamily="2" charset="2"/>
              <a:buChar char="§"/>
            </a:pPr>
            <a:r>
              <a:rPr lang="en-US" b="1" dirty="0">
                <a:latin typeface="Arial" panose="020B0604020202020204" pitchFamily="34" charset="0"/>
                <a:cs typeface="Arial" panose="020B0604020202020204" pitchFamily="34" charset="0"/>
              </a:rPr>
              <a:t>Only for child care purposes</a:t>
            </a:r>
          </a:p>
          <a:p>
            <a:pPr marL="457200" indent="-457200" eaLnBrk="0" hangingPunct="0">
              <a:buClr>
                <a:schemeClr val="tx2"/>
              </a:buClr>
              <a:buFont typeface="Wingdings" panose="05000000000000000000" pitchFamily="2" charset="2"/>
              <a:buChar char="§"/>
            </a:pPr>
            <a:r>
              <a:rPr lang="en-US" b="1" dirty="0">
                <a:latin typeface="Arial" panose="020B0604020202020204" pitchFamily="34" charset="0"/>
                <a:cs typeface="Arial" panose="020B0604020202020204" pitchFamily="34" charset="0"/>
              </a:rPr>
              <a:t>Must have current eligibility</a:t>
            </a:r>
          </a:p>
          <a:p>
            <a:pPr marL="457200" indent="-457200" eaLnBrk="0" hangingPunct="0">
              <a:buClr>
                <a:schemeClr val="tx2"/>
              </a:buClr>
              <a:buFont typeface="Wingdings" panose="05000000000000000000" pitchFamily="2" charset="2"/>
              <a:buChar char="§"/>
            </a:pPr>
            <a:r>
              <a:rPr lang="en-US" b="1" dirty="0">
                <a:latin typeface="Arial" panose="020B0604020202020204" pitchFamily="34" charset="0"/>
                <a:cs typeface="Arial" panose="020B0604020202020204" pitchFamily="34" charset="0"/>
              </a:rPr>
              <a:t>Must be registered </a:t>
            </a:r>
            <a:r>
              <a:rPr lang="en-US" b="1" dirty="0" smtClean="0">
                <a:latin typeface="Arial" panose="020B0604020202020204" pitchFamily="34" charset="0"/>
                <a:cs typeface="Arial" panose="020B0604020202020204" pitchFamily="34" charset="0"/>
              </a:rPr>
              <a:t>in classes</a:t>
            </a:r>
          </a:p>
          <a:p>
            <a:pPr marL="457200" indent="-457200" eaLnBrk="0" hangingPunct="0">
              <a:buClr>
                <a:schemeClr val="tx2"/>
              </a:buClr>
              <a:buFont typeface="Wingdings" panose="05000000000000000000" pitchFamily="2" charset="2"/>
              <a:buChar char="§"/>
            </a:pPr>
            <a:r>
              <a:rPr lang="en-US" b="1" dirty="0" smtClean="0">
                <a:solidFill>
                  <a:schemeClr val="bg2">
                    <a:lumMod val="75000"/>
                  </a:schemeClr>
                </a:solidFill>
                <a:latin typeface="Arial" panose="020B0604020202020204" pitchFamily="34" charset="0"/>
                <a:cs typeface="Arial" panose="020B0604020202020204" pitchFamily="34" charset="0"/>
              </a:rPr>
              <a:t>Drop In OK</a:t>
            </a:r>
            <a:endParaRPr lang="en-US" b="1" dirty="0">
              <a:solidFill>
                <a:schemeClr val="bg2">
                  <a:lumMod val="75000"/>
                </a:schemeClr>
              </a:solidFill>
              <a:latin typeface="Arial" panose="020B0604020202020204" pitchFamily="34" charset="0"/>
              <a:cs typeface="Arial" panose="020B0604020202020204" pitchFamily="34" charset="0"/>
            </a:endParaRPr>
          </a:p>
        </p:txBody>
      </p:sp>
      <p:sp>
        <p:nvSpPr>
          <p:cNvPr id="5" name="Rectangle 4"/>
          <p:cNvSpPr/>
          <p:nvPr/>
        </p:nvSpPr>
        <p:spPr>
          <a:xfrm>
            <a:off x="5951522" y="152400"/>
            <a:ext cx="2672719" cy="175432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Verification</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STI-20A</a:t>
            </a: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299364"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76200" y="1440210"/>
            <a:ext cx="2812931" cy="3046988"/>
          </a:xfrm>
          <a:prstGeom prst="rect">
            <a:avLst/>
          </a:prstGeom>
          <a:noFill/>
        </p:spPr>
        <p:txBody>
          <a:bodyPr wrap="square">
            <a:spAutoFit/>
          </a:bodyPr>
          <a:lstStyle/>
          <a:p>
            <a:pPr algn="ctr" eaLnBrk="0" hangingPunct="0">
              <a:defRPr/>
            </a:pPr>
            <a:r>
              <a:rPr lang="en-US" b="1" dirty="0" smtClean="0">
                <a:ln/>
                <a:solidFill>
                  <a:schemeClr val="accent6">
                    <a:lumMod val="75000"/>
                  </a:schemeClr>
                </a:solidFill>
                <a:effectLst>
                  <a:outerShdw blurRad="50800" dist="50800" dir="5400000" algn="ctr" rotWithShape="0">
                    <a:schemeClr val="bg1"/>
                  </a:outerShdw>
                </a:effectLst>
                <a:latin typeface="Arial" panose="020B0604020202020204" pitchFamily="34" charset="0"/>
                <a:cs typeface="Arial" panose="020B0604020202020204" pitchFamily="34" charset="0"/>
              </a:rPr>
              <a:t>An updated SEP and current semester VOB is REQUIRED for your BMR to be processed by our office.  </a:t>
            </a:r>
          </a:p>
          <a:p>
            <a:pPr algn="ctr" eaLnBrk="0" hangingPunct="0">
              <a:defRPr/>
            </a:pPr>
            <a:r>
              <a:rPr lang="en-US" b="1" u="sng" dirty="0" smtClean="0">
                <a:ln/>
                <a:solidFill>
                  <a:schemeClr val="accent6">
                    <a:lumMod val="75000"/>
                  </a:schemeClr>
                </a:solidFill>
                <a:effectLst>
                  <a:outerShdw blurRad="50800" dist="50800" dir="5400000" algn="ctr" rotWithShape="0">
                    <a:schemeClr val="bg1"/>
                  </a:outerShdw>
                </a:effectLst>
                <a:latin typeface="Arial" panose="020B0604020202020204" pitchFamily="34" charset="0"/>
                <a:cs typeface="Arial" panose="020B0604020202020204" pitchFamily="34" charset="0"/>
              </a:rPr>
              <a:t>No exceptions</a:t>
            </a:r>
            <a:r>
              <a:rPr lang="en-US" b="1" dirty="0" smtClean="0">
                <a:ln/>
                <a:solidFill>
                  <a:schemeClr val="accent6">
                    <a:lumMod val="75000"/>
                  </a:schemeClr>
                </a:solidFill>
                <a:effectLst>
                  <a:outerShdw blurRad="50800" dist="50800" dir="5400000" algn="ctr" rotWithShape="0">
                    <a:schemeClr val="bg1"/>
                  </a:outerShdw>
                </a:effectLst>
                <a:latin typeface="Arial" panose="020B0604020202020204" pitchFamily="34" charset="0"/>
                <a:cs typeface="Arial" panose="020B0604020202020204" pitchFamily="34" charset="0"/>
              </a:rPr>
              <a:t>.</a:t>
            </a:r>
          </a:p>
        </p:txBody>
      </p:sp>
      <p:sp>
        <p:nvSpPr>
          <p:cNvPr id="6" name="Rectangle 5"/>
          <p:cNvSpPr/>
          <p:nvPr/>
        </p:nvSpPr>
        <p:spPr>
          <a:xfrm>
            <a:off x="737446" y="0"/>
            <a:ext cx="8041689" cy="1200329"/>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BOOK MATERIAL REQUEST “BMR”</a:t>
            </a:r>
            <a:b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GAIN term= “Ancillary Request”</a:t>
            </a: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6731" y="1890613"/>
            <a:ext cx="6407269" cy="4953000"/>
          </a:xfrm>
          <a:prstGeom prst="rect">
            <a:avLst/>
          </a:prstGeom>
        </p:spPr>
      </p:pic>
    </p:spTree>
    <p:extLst>
      <p:ext uri="{BB962C8B-B14F-4D97-AF65-F5344CB8AC3E}">
        <p14:creationId xmlns:p14="http://schemas.microsoft.com/office/powerpoint/2010/main" val="42906489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7349" name="Rectangle 5"/>
          <p:cNvSpPr>
            <a:spLocks noGrp="1" noChangeArrowheads="1"/>
          </p:cNvSpPr>
          <p:nvPr>
            <p:ph type="body" sz="half" idx="1"/>
          </p:nvPr>
        </p:nvSpPr>
        <p:spPr>
          <a:xfrm>
            <a:off x="609600" y="1635034"/>
            <a:ext cx="8229600" cy="4191000"/>
          </a:xfrm>
        </p:spPr>
        <p:txBody>
          <a:bodyPr>
            <a:normAutofit/>
          </a:bodyPr>
          <a:lstStyle/>
          <a:p>
            <a:pPr fontAlgn="auto">
              <a:lnSpc>
                <a:spcPct val="90000"/>
              </a:lnSpc>
              <a:spcAft>
                <a:spcPts val="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Textbooks (county will only approve required textbooks)</a:t>
            </a:r>
          </a:p>
          <a:p>
            <a:pPr fontAlgn="auto">
              <a:lnSpc>
                <a:spcPct val="90000"/>
              </a:lnSpc>
              <a:spcAft>
                <a:spcPts val="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College Service Card, Health fee, Parking Permit &amp; Material fee</a:t>
            </a:r>
          </a:p>
          <a:p>
            <a:pPr fontAlgn="auto">
              <a:lnSpc>
                <a:spcPct val="90000"/>
              </a:lnSpc>
              <a:spcAft>
                <a:spcPts val="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Required uniforms, tools or supply kits for approved majors</a:t>
            </a:r>
          </a:p>
          <a:p>
            <a:pPr fontAlgn="auto">
              <a:lnSpc>
                <a:spcPct val="90000"/>
              </a:lnSpc>
              <a:spcAft>
                <a:spcPts val="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School supplies</a:t>
            </a:r>
          </a:p>
          <a:p>
            <a:pPr fontAlgn="auto">
              <a:lnSpc>
                <a:spcPct val="90000"/>
              </a:lnSpc>
              <a:spcAft>
                <a:spcPts val="0"/>
              </a:spcAft>
              <a:buFont typeface="Wingdings" panose="05000000000000000000" pitchFamily="2" charset="2"/>
              <a:buChar char="§"/>
              <a:defRPr/>
            </a:pPr>
            <a:r>
              <a:rPr lang="en-US" sz="2800" b="1" dirty="0" smtClean="0">
                <a:latin typeface="Arial" panose="020B0604020202020204" pitchFamily="34" charset="0"/>
                <a:cs typeface="Arial" panose="020B0604020202020204" pitchFamily="34" charset="0"/>
              </a:rPr>
              <a:t>Other items or fees your major may required</a:t>
            </a:r>
          </a:p>
          <a:p>
            <a:pPr marL="265176" indent="-265176" fontAlgn="auto">
              <a:lnSpc>
                <a:spcPct val="90000"/>
              </a:lnSpc>
              <a:spcAft>
                <a:spcPts val="0"/>
              </a:spcAft>
              <a:buFont typeface="Wingdings 2" pitchFamily="18" charset="2"/>
              <a:buNone/>
              <a:defRPr/>
            </a:pPr>
            <a:endParaRPr lang="en-US" sz="2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0" y="5154700"/>
            <a:ext cx="2228850" cy="1583657"/>
          </a:xfrm>
          <a:prstGeom prst="rect">
            <a:avLst/>
          </a:prstGeom>
          <a:ln>
            <a:noFill/>
          </a:ln>
          <a:effectLst>
            <a:softEdge rad="112500"/>
          </a:effectLst>
        </p:spPr>
      </p:pic>
      <p:sp>
        <p:nvSpPr>
          <p:cNvPr id="5" name="Rectangle 4"/>
          <p:cNvSpPr/>
          <p:nvPr/>
        </p:nvSpPr>
        <p:spPr>
          <a:xfrm>
            <a:off x="-27846" y="457200"/>
            <a:ext cx="9248046" cy="1015663"/>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60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Book &amp; Material Request</a:t>
            </a:r>
            <a:endParaRPr lang="en-US" sz="60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4059064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237" y="1327552"/>
            <a:ext cx="2214818" cy="1970023"/>
          </a:xfrm>
          <a:prstGeom prst="rect">
            <a:avLst/>
          </a:prstGeom>
          <a:ln>
            <a:noFill/>
          </a:ln>
          <a:effectLst>
            <a:softEdge rad="112500"/>
          </a:effectLst>
        </p:spPr>
      </p:pic>
      <p:sp>
        <p:nvSpPr>
          <p:cNvPr id="5" name="Title 1"/>
          <p:cNvSpPr txBox="1">
            <a:spLocks/>
          </p:cNvSpPr>
          <p:nvPr/>
        </p:nvSpPr>
        <p:spPr>
          <a:xfrm>
            <a:off x="1981200" y="3470007"/>
            <a:ext cx="6210300" cy="299581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fontAlgn="auto">
              <a:spcAft>
                <a:spcPts val="0"/>
              </a:spcAft>
              <a:buClr>
                <a:schemeClr val="accent6"/>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A print out of your textbooks</a:t>
            </a:r>
          </a:p>
          <a:p>
            <a:pPr marL="342900" indent="-342900" fontAlgn="auto">
              <a:spcAft>
                <a:spcPts val="0"/>
              </a:spcAft>
              <a:buClr>
                <a:schemeClr val="accent6"/>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A copy of a current class schedule</a:t>
            </a:r>
          </a:p>
          <a:p>
            <a:pPr marL="342900" indent="-342900" fontAlgn="auto">
              <a:spcAft>
                <a:spcPts val="0"/>
              </a:spcAft>
              <a:buClr>
                <a:schemeClr val="accent6"/>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A copy of your Account Inquiry</a:t>
            </a:r>
          </a:p>
          <a:p>
            <a:pPr marL="742950" lvl="1" indent="-285750" fontAlgn="auto">
              <a:spcAft>
                <a:spcPts val="0"/>
              </a:spcAft>
              <a:buClr>
                <a:schemeClr val="accent6"/>
              </a:buClr>
              <a:buFont typeface="Wingdings" panose="05000000000000000000" pitchFamily="2" charset="2"/>
              <a:buChar char="ü"/>
            </a:pPr>
            <a:r>
              <a:rPr lang="en-US" sz="1800" b="1" cap="all" dirty="0" smtClean="0">
                <a:solidFill>
                  <a:schemeClr val="accent6"/>
                </a:solidFill>
                <a:latin typeface="Arial" panose="020B0604020202020204" pitchFamily="34" charset="0"/>
                <a:cs typeface="Arial" panose="020B0604020202020204" pitchFamily="34" charset="0"/>
              </a:rPr>
              <a:t>student fees: college service card, health , parking, material</a:t>
            </a:r>
          </a:p>
          <a:p>
            <a:pPr marL="342900" indent="-342900" fontAlgn="auto">
              <a:spcAft>
                <a:spcPts val="0"/>
              </a:spcAft>
              <a:buClr>
                <a:schemeClr val="accent6"/>
              </a:buCl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A copy of your syllabus for any additional required supplies or tools</a:t>
            </a:r>
          </a:p>
        </p:txBody>
      </p:sp>
      <p:sp>
        <p:nvSpPr>
          <p:cNvPr id="6" name="Rectangle 5"/>
          <p:cNvSpPr/>
          <p:nvPr/>
        </p:nvSpPr>
        <p:spPr>
          <a:xfrm>
            <a:off x="1645731" y="127223"/>
            <a:ext cx="5929828" cy="1200329"/>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72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 Prepared!</a:t>
            </a:r>
            <a:endParaRPr lang="en-US" sz="72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itle 1"/>
          <p:cNvSpPr txBox="1">
            <a:spLocks/>
          </p:cNvSpPr>
          <p:nvPr/>
        </p:nvSpPr>
        <p:spPr>
          <a:xfrm>
            <a:off x="267388" y="1381850"/>
            <a:ext cx="2307096" cy="207431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2400" b="1" dirty="0" smtClean="0">
                <a:solidFill>
                  <a:schemeClr val="accent6"/>
                </a:solidFill>
                <a:latin typeface="Arial" panose="020B0604020202020204" pitchFamily="34" charset="0"/>
                <a:cs typeface="Arial" panose="020B0604020202020204" pitchFamily="34" charset="0"/>
              </a:rPr>
              <a:t>Original receipts </a:t>
            </a:r>
            <a:r>
              <a:rPr lang="en-US" sz="2400" b="1" dirty="0" smtClean="0">
                <a:latin typeface="Arial" panose="020B0604020202020204" pitchFamily="34" charset="0"/>
                <a:cs typeface="Arial" panose="020B0604020202020204" pitchFamily="34" charset="0"/>
              </a:rPr>
              <a:t>must be submitted to your GSW/County Worker</a:t>
            </a:r>
          </a:p>
        </p:txBody>
      </p:sp>
      <p:sp>
        <p:nvSpPr>
          <p:cNvPr id="8" name="Title 1"/>
          <p:cNvSpPr txBox="1">
            <a:spLocks/>
          </p:cNvSpPr>
          <p:nvPr/>
        </p:nvSpPr>
        <p:spPr>
          <a:xfrm>
            <a:off x="6477000" y="1361620"/>
            <a:ext cx="2307096" cy="2074319"/>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2400" b="1" dirty="0" smtClean="0">
                <a:latin typeface="Arial" panose="020B0604020202020204" pitchFamily="34" charset="0"/>
                <a:cs typeface="Arial" panose="020B0604020202020204" pitchFamily="34" charset="0"/>
              </a:rPr>
              <a:t>Make copies of your receipts for your own records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3710858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34" name="Picture 10" descr="Y:\RYAN FILE\SIGNI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6722"/>
            <a:ext cx="9144000" cy="5284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45577" y="91536"/>
            <a:ext cx="7279557"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0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Oracle Login-Class Schedule</a:t>
            </a:r>
            <a:endParaRPr lang="en-US" sz="40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15113120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056" name="Picture 8" descr="Y:\RYAN FILE\SCHEDULE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 y="1323181"/>
            <a:ext cx="4054421" cy="45339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Y:\RYAN FILE\PICTURES\TEXTBOOK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6799" y="1323181"/>
            <a:ext cx="5007517" cy="4533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750540" y="6019800"/>
            <a:ext cx="5673348"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eaLnBrk="0" hangingPunct="0">
              <a:defRPr/>
            </a:pPr>
            <a:r>
              <a:rPr lang="en-US" sz="4000" b="1" dirty="0" smtClean="0">
                <a:ln/>
                <a:solidFill>
                  <a:schemeClr val="accent6">
                    <a:lumMod val="75000"/>
                  </a:schemeClr>
                </a:solidFill>
                <a:effectLst>
                  <a:outerShdw blurRad="38100" dist="38100" dir="2700000" algn="tl">
                    <a:schemeClr val="bg1">
                      <a:alpha val="43000"/>
                    </a:schemeClr>
                  </a:outerShdw>
                </a:effectLst>
                <a:latin typeface="Arial" panose="020B0604020202020204" pitchFamily="34" charset="0"/>
                <a:cs typeface="Arial" panose="020B0604020202020204" pitchFamily="34" charset="0"/>
              </a:rPr>
              <a:t>Press “Ctrl+P” to print</a:t>
            </a:r>
            <a:endParaRPr lang="en-US" sz="4000" b="1" dirty="0">
              <a:ln/>
              <a:solidFill>
                <a:schemeClr val="accent6">
                  <a:lumMod val="75000"/>
                </a:schemeClr>
              </a:solidFill>
              <a:effectLst>
                <a:outerShdw blurRad="38100" dist="38100" dir="2700000" algn="tl">
                  <a:schemeClr val="bg1">
                    <a:alpha val="43000"/>
                  </a:schemeClr>
                </a:outerShdw>
              </a:effectLst>
              <a:latin typeface="Arial" panose="020B0604020202020204" pitchFamily="34" charset="0"/>
              <a:cs typeface="Arial" panose="020B0604020202020204" pitchFamily="34" charset="0"/>
            </a:endParaRPr>
          </a:p>
        </p:txBody>
      </p:sp>
      <p:sp>
        <p:nvSpPr>
          <p:cNvPr id="9" name="Rectangle 8"/>
          <p:cNvSpPr/>
          <p:nvPr/>
        </p:nvSpPr>
        <p:spPr>
          <a:xfrm>
            <a:off x="1404356" y="237132"/>
            <a:ext cx="6365717" cy="92333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54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Textbook Print Out</a:t>
            </a:r>
            <a:endParaRPr lang="en-US" sz="54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660816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Picture 10" descr="Y:\RYAN FILE\SIGNIN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6722"/>
            <a:ext cx="9144000" cy="52845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9530" y="91536"/>
            <a:ext cx="8611653" cy="830997"/>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8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Oracle Login-Activity Inquiry</a:t>
            </a:r>
            <a:endParaRPr lang="en-US" sz="48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993291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3"/>
          </p:nvPr>
        </p:nvSpPr>
        <p:spPr>
          <a:xfrm>
            <a:off x="5401232" y="1524000"/>
            <a:ext cx="2895600" cy="3505200"/>
          </a:xfrm>
        </p:spPr>
        <p:txBody>
          <a:bodyPr/>
          <a:lstStyle/>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BOGW-Tuition</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College Service Card (</a:t>
            </a:r>
            <a:r>
              <a:rPr lang="en-US" sz="2400" b="1" dirty="0">
                <a:latin typeface="Arial" panose="020B0604020202020204" pitchFamily="34" charset="0"/>
                <a:cs typeface="Arial" panose="020B0604020202020204" pitchFamily="34" charset="0"/>
              </a:rPr>
              <a:t>S</a:t>
            </a:r>
            <a:r>
              <a:rPr lang="en-US" sz="2400" b="1" dirty="0" smtClean="0">
                <a:latin typeface="Arial" panose="020B0604020202020204" pitchFamily="34" charset="0"/>
                <a:cs typeface="Arial" panose="020B0604020202020204" pitchFamily="34" charset="0"/>
              </a:rPr>
              <a:t>tudent ID) Fee</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Health Fee</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Parking Fee</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Material Fee</a:t>
            </a:r>
          </a:p>
          <a:p>
            <a:endParaRPr lang="en-US" dirty="0">
              <a:latin typeface="Arial" panose="020B0604020202020204" pitchFamily="34" charset="0"/>
              <a:cs typeface="Arial" panose="020B0604020202020204" pitchFamily="34" charset="0"/>
            </a:endParaRPr>
          </a:p>
        </p:txBody>
      </p:sp>
      <p:pic>
        <p:nvPicPr>
          <p:cNvPr id="2050" name="Picture 2" descr="Y:\RYAN FILE\PICTURES\CHARG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700"/>
            <a:ext cx="4362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26069" y="533400"/>
            <a:ext cx="3547767"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000" b="1" dirty="0" smtClean="0">
                <a:ln/>
                <a:solidFill>
                  <a:schemeClr val="accent6">
                    <a:lumMod val="75000"/>
                  </a:schemeClr>
                </a:solidFill>
                <a:effectLst>
                  <a:outerShdw blurRad="38100" dist="38100" dir="2700000" algn="tl">
                    <a:schemeClr val="bg1">
                      <a:alpha val="43000"/>
                    </a:schemeClr>
                  </a:outerShdw>
                </a:effectLst>
                <a:latin typeface="Arial" panose="020B0604020202020204" pitchFamily="34" charset="0"/>
                <a:cs typeface="Arial" panose="020B0604020202020204" pitchFamily="34" charset="0"/>
              </a:rPr>
              <a:t>Fee Coverage</a:t>
            </a:r>
            <a:endParaRPr lang="en-US" sz="4000" b="1" dirty="0">
              <a:ln/>
              <a:solidFill>
                <a:schemeClr val="accent6">
                  <a:lumMod val="75000"/>
                </a:schemeClr>
              </a:solidFill>
              <a:effectLst>
                <a:outerShdw blurRad="38100" dist="38100" dir="2700000" algn="tl">
                  <a:schemeClr val="bg1">
                    <a:alpha val="43000"/>
                  </a:schemeClr>
                </a:outerShdw>
              </a:effectLst>
              <a:latin typeface="Arial" panose="020B0604020202020204" pitchFamily="34" charset="0"/>
              <a:cs typeface="Arial" panose="020B0604020202020204" pitchFamily="34" charset="0"/>
            </a:endParaRPr>
          </a:p>
        </p:txBody>
      </p:sp>
      <p:sp>
        <p:nvSpPr>
          <p:cNvPr id="6" name="Rectangle 5"/>
          <p:cNvSpPr/>
          <p:nvPr/>
        </p:nvSpPr>
        <p:spPr>
          <a:xfrm>
            <a:off x="4572000" y="4941339"/>
            <a:ext cx="4392862" cy="1323439"/>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lumMod val="75000"/>
                  </a:schemeClr>
                </a:solidFill>
                <a:effectLst>
                  <a:outerShdw blurRad="38100" dist="38100" dir="2700000" algn="tl">
                    <a:schemeClr val="bg1">
                      <a:alpha val="43000"/>
                    </a:schemeClr>
                  </a:outerShdw>
                </a:effectLst>
                <a:latin typeface="Arial" panose="020B0604020202020204" pitchFamily="34" charset="0"/>
                <a:cs typeface="Arial" panose="020B0604020202020204" pitchFamily="34" charset="0"/>
              </a:rPr>
              <a:t>Press “Ctrl+P” to print</a:t>
            </a:r>
            <a:endParaRPr lang="en-US" sz="4000" b="1" dirty="0">
              <a:ln/>
              <a:solidFill>
                <a:schemeClr val="accent6">
                  <a:lumMod val="75000"/>
                </a:schemeClr>
              </a:solidFill>
              <a:effectLst>
                <a:outerShdw blurRad="38100" dist="38100" dir="2700000" algn="tl">
                  <a:schemeClr val="bg1">
                    <a:alpha val="43000"/>
                  </a:schemeClr>
                </a:outerShdw>
              </a:effectLst>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26323727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1988" name="Rectangle 43"/>
          <p:cNvSpPr>
            <a:spLocks noGrp="1" noChangeArrowheads="1"/>
          </p:cNvSpPr>
          <p:nvPr>
            <p:ph type="body" sz="half" idx="3"/>
          </p:nvPr>
        </p:nvSpPr>
        <p:spPr>
          <a:xfrm>
            <a:off x="457200" y="2320925"/>
            <a:ext cx="8229600" cy="2171700"/>
          </a:xfrm>
        </p:spPr>
        <p:txBody>
          <a:bodyPr>
            <a:normAutofit fontScale="85000" lnSpcReduction="10000"/>
          </a:bodyPr>
          <a:lstStyle/>
          <a:p>
            <a:pPr lvl="1" algn="ctr">
              <a:buFontTx/>
              <a:buNone/>
            </a:pPr>
            <a:r>
              <a:rPr lang="en-US" sz="2400" b="1" dirty="0" smtClean="0">
                <a:latin typeface="Arial" panose="020B0604020202020204" pitchFamily="34" charset="0"/>
                <a:cs typeface="Arial" panose="020B0604020202020204" pitchFamily="34" charset="0"/>
              </a:rPr>
              <a:t>Typical school supplies do not need supporting documentation or receipts for those in LA county ($35.00 allowance).  </a:t>
            </a:r>
            <a:r>
              <a:rPr lang="en-US" sz="2400" b="1" dirty="0">
                <a:latin typeface="Arial" panose="020B0604020202020204" pitchFamily="34" charset="0"/>
                <a:cs typeface="Arial" panose="020B0604020202020204" pitchFamily="34" charset="0"/>
              </a:rPr>
              <a:t>H</a:t>
            </a:r>
            <a:r>
              <a:rPr lang="en-US" sz="2400" b="1" dirty="0" smtClean="0">
                <a:latin typeface="Arial" panose="020B0604020202020204" pitchFamily="34" charset="0"/>
                <a:cs typeface="Arial" panose="020B0604020202020204" pitchFamily="34" charset="0"/>
              </a:rPr>
              <a:t>owever if there is an item required for the class, then additional documentation (a copy of the syllabus) and receipts will be necessary.</a:t>
            </a:r>
          </a:p>
          <a:p>
            <a:pPr lvl="1" algn="ctr">
              <a:buFontTx/>
              <a:buNone/>
            </a:pPr>
            <a:r>
              <a:rPr lang="en-US" sz="2400" b="1" dirty="0" smtClean="0">
                <a:latin typeface="Arial" panose="020B0604020202020204" pitchFamily="34" charset="0"/>
                <a:cs typeface="Arial" panose="020B0604020202020204" pitchFamily="34" charset="0"/>
              </a:rPr>
              <a:t>Example:  Math 60 (Calculus) requires a scientific calculator-a copy of your syllabus will need to be included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383056"/>
            <a:ext cx="1695450" cy="2108769"/>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820" y="914400"/>
            <a:ext cx="2219480" cy="1471612"/>
          </a:xfrm>
          <a:prstGeom prst="rect">
            <a:avLst/>
          </a:prstGeom>
          <a:ln>
            <a:noFill/>
          </a:ln>
          <a:effectLst>
            <a:softEdge rad="112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3600" y="4754846"/>
            <a:ext cx="2619375" cy="1743075"/>
          </a:xfrm>
          <a:prstGeom prst="rect">
            <a:avLst/>
          </a:prstGeom>
          <a:ln>
            <a:noFill/>
          </a:ln>
          <a:effectLst>
            <a:softEdge rad="112500"/>
          </a:effec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7000" y="873818"/>
            <a:ext cx="1724025" cy="1449588"/>
          </a:xfrm>
          <a:prstGeom prst="rect">
            <a:avLst/>
          </a:prstGeom>
          <a:ln>
            <a:noFill/>
          </a:ln>
          <a:effectLst>
            <a:softEdge rad="112500"/>
          </a:effectLst>
        </p:spPr>
      </p:pic>
      <p:sp>
        <p:nvSpPr>
          <p:cNvPr id="10" name="Rectangle 9"/>
          <p:cNvSpPr/>
          <p:nvPr/>
        </p:nvSpPr>
        <p:spPr>
          <a:xfrm>
            <a:off x="2307269" y="356108"/>
            <a:ext cx="4169731"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0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School Supplies</a:t>
            </a:r>
            <a:endParaRPr lang="en-US" sz="40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Title 1"/>
          <p:cNvSpPr txBox="1">
            <a:spLocks/>
          </p:cNvSpPr>
          <p:nvPr/>
        </p:nvSpPr>
        <p:spPr>
          <a:xfrm>
            <a:off x="2895600" y="4394887"/>
            <a:ext cx="2743200" cy="210303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sz="2400" b="1" dirty="0" smtClean="0">
                <a:latin typeface="Arial" panose="020B0604020202020204" pitchFamily="34" charset="0"/>
                <a:cs typeface="Arial" panose="020B0604020202020204" pitchFamily="34" charset="0"/>
              </a:rPr>
              <a:t>Remember </a:t>
            </a:r>
            <a:r>
              <a:rPr lang="en-US" sz="2400" b="1" dirty="0" smtClean="0">
                <a:solidFill>
                  <a:srgbClr val="FF0000"/>
                </a:solidFill>
                <a:latin typeface="Arial" panose="020B0604020202020204" pitchFamily="34" charset="0"/>
                <a:cs typeface="Arial" panose="020B0604020202020204" pitchFamily="34" charset="0"/>
              </a:rPr>
              <a:t>original receipts </a:t>
            </a:r>
            <a:r>
              <a:rPr lang="en-US" sz="2400" b="1" dirty="0" smtClean="0">
                <a:latin typeface="Arial" panose="020B0604020202020204" pitchFamily="34" charset="0"/>
                <a:cs typeface="Arial" panose="020B0604020202020204" pitchFamily="34" charset="0"/>
              </a:rPr>
              <a:t>must be submitted to your GSW</a:t>
            </a:r>
          </a:p>
        </p:txBody>
      </p: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34693182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9144000" cy="3094653"/>
          </a:xfrm>
          <a:prstGeom prst="rect">
            <a:avLst/>
          </a:prstGeom>
        </p:spPr>
      </p:pic>
      <p:sp>
        <p:nvSpPr>
          <p:cNvPr id="2" name="Rectangle 1"/>
          <p:cNvSpPr/>
          <p:nvPr/>
        </p:nvSpPr>
        <p:spPr>
          <a:xfrm>
            <a:off x="0" y="2209800"/>
            <a:ext cx="4495800" cy="533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495800" y="2209800"/>
            <a:ext cx="46482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1524000" y="2209800"/>
            <a:ext cx="6172200" cy="523220"/>
          </a:xfrm>
          <a:prstGeom prst="rect">
            <a:avLst/>
          </a:prstGeom>
        </p:spPr>
        <p:txBody>
          <a:bodyPr wrap="square">
            <a:spAutoFit/>
          </a:bodyPr>
          <a:lstStyle/>
          <a:p>
            <a:pPr algn="ctr"/>
            <a:r>
              <a:rPr lang="en-US" sz="2800" b="1" dirty="0">
                <a:solidFill>
                  <a:schemeClr val="bg1"/>
                </a:solidFill>
                <a:latin typeface="Minion Pro" panose="02040503050306020203" pitchFamily="18" charset="0"/>
              </a:rPr>
              <a:t>CAREER EXPERIENCE PROGRAM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6708" y="152400"/>
            <a:ext cx="4186784" cy="19740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4508" y="5562600"/>
            <a:ext cx="3998984" cy="1030226"/>
          </a:xfrm>
          <a:prstGeom prst="rect">
            <a:avLst/>
          </a:prstGeom>
        </p:spPr>
      </p:pic>
    </p:spTree>
    <p:extLst>
      <p:ext uri="{BB962C8B-B14F-4D97-AF65-F5344CB8AC3E}">
        <p14:creationId xmlns:p14="http://schemas.microsoft.com/office/powerpoint/2010/main" val="280508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extBox 1"/>
          <p:cNvSpPr txBox="1"/>
          <p:nvPr/>
        </p:nvSpPr>
        <p:spPr>
          <a:xfrm>
            <a:off x="1907177" y="1676400"/>
            <a:ext cx="5329646" cy="4247317"/>
          </a:xfrm>
          <a:prstGeom prst="rect">
            <a:avLst/>
          </a:prstGeom>
          <a:noFill/>
        </p:spPr>
        <p:txBody>
          <a:bodyPr wrap="square" rtlCol="0">
            <a:spAutoFit/>
            <a:scene3d>
              <a:camera prst="orthographicFront"/>
              <a:lightRig rig="threePt" dir="t"/>
            </a:scene3d>
            <a:sp3d contourW="12700">
              <a:contourClr>
                <a:schemeClr val="bg2">
                  <a:lumMod val="75000"/>
                </a:schemeClr>
              </a:contourClr>
            </a:sp3d>
          </a:bodyPr>
          <a:lstStyle/>
          <a:p>
            <a:pPr marL="342900" indent="-342900">
              <a:buClr>
                <a:schemeClr val="tx2"/>
              </a:buClr>
              <a:buFont typeface="Wingdings" panose="05000000000000000000" pitchFamily="2" charset="2"/>
              <a:buChar char="§"/>
            </a:pPr>
            <a:r>
              <a:rPr lang="en-US" sz="5400" b="1" dirty="0" smtClean="0">
                <a:solidFill>
                  <a:schemeClr val="accent6"/>
                </a:solidFill>
                <a:latin typeface="Arial" panose="020B0604020202020204" pitchFamily="34" charset="0"/>
                <a:cs typeface="Arial" panose="020B0604020202020204" pitchFamily="34" charset="0"/>
              </a:rPr>
              <a:t>Office</a:t>
            </a:r>
          </a:p>
          <a:p>
            <a:pPr marL="342900" indent="-342900">
              <a:buClr>
                <a:schemeClr val="tx2"/>
              </a:buClr>
              <a:buFont typeface="Wingdings" panose="05000000000000000000" pitchFamily="2" charset="2"/>
              <a:buChar char="§"/>
            </a:pPr>
            <a:r>
              <a:rPr lang="en-US" sz="5400" b="1" dirty="0" smtClean="0">
                <a:solidFill>
                  <a:schemeClr val="accent6"/>
                </a:solidFill>
                <a:latin typeface="Arial" panose="020B0604020202020204" pitchFamily="34" charset="0"/>
                <a:cs typeface="Arial" panose="020B0604020202020204" pitchFamily="34" charset="0"/>
              </a:rPr>
              <a:t>Staff</a:t>
            </a:r>
          </a:p>
          <a:p>
            <a:pPr marL="342900" indent="-342900">
              <a:buClr>
                <a:schemeClr val="tx2"/>
              </a:buClr>
              <a:buFont typeface="Wingdings" panose="05000000000000000000" pitchFamily="2" charset="2"/>
              <a:buChar char="§"/>
            </a:pPr>
            <a:r>
              <a:rPr lang="en-US" sz="5400" b="1" dirty="0" smtClean="0">
                <a:solidFill>
                  <a:schemeClr val="accent6"/>
                </a:solidFill>
                <a:latin typeface="Arial" panose="020B0604020202020204" pitchFamily="34" charset="0"/>
                <a:cs typeface="Arial" panose="020B0604020202020204" pitchFamily="34" charset="0"/>
              </a:rPr>
              <a:t>Services	</a:t>
            </a:r>
          </a:p>
          <a:p>
            <a:pPr marL="342900" indent="-342900">
              <a:buClr>
                <a:schemeClr val="tx2"/>
              </a:buClr>
              <a:buFont typeface="Wingdings" panose="05000000000000000000" pitchFamily="2" charset="2"/>
              <a:buChar char="§"/>
            </a:pPr>
            <a:r>
              <a:rPr lang="en-US" sz="5400" b="1" dirty="0" smtClean="0">
                <a:solidFill>
                  <a:schemeClr val="accent6"/>
                </a:solidFill>
                <a:latin typeface="Arial" panose="020B0604020202020204" pitchFamily="34" charset="0"/>
                <a:cs typeface="Arial" panose="020B0604020202020204" pitchFamily="34" charset="0"/>
              </a:rPr>
              <a:t>Eligibility</a:t>
            </a:r>
          </a:p>
          <a:p>
            <a:pPr marL="342900" indent="-342900">
              <a:buClr>
                <a:schemeClr val="tx2"/>
              </a:buClr>
              <a:buFont typeface="Wingdings" panose="05000000000000000000" pitchFamily="2" charset="2"/>
              <a:buChar char="§"/>
            </a:pPr>
            <a:r>
              <a:rPr lang="en-US" sz="5400" b="1" dirty="0" smtClean="0">
                <a:solidFill>
                  <a:schemeClr val="accent6"/>
                </a:solidFill>
                <a:latin typeface="Arial" panose="020B0604020202020204" pitchFamily="34" charset="0"/>
                <a:cs typeface="Arial" panose="020B0604020202020204" pitchFamily="34" charset="0"/>
              </a:rPr>
              <a:t>County Forms</a:t>
            </a:r>
          </a:p>
        </p:txBody>
      </p:sp>
      <p:sp>
        <p:nvSpPr>
          <p:cNvPr id="5" name="Rectangle 4"/>
          <p:cNvSpPr/>
          <p:nvPr/>
        </p:nvSpPr>
        <p:spPr>
          <a:xfrm>
            <a:off x="441704" y="457200"/>
            <a:ext cx="8260595" cy="1015663"/>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6000" b="1" dirty="0" smtClean="0">
                <a:ln>
                  <a:solidFill>
                    <a:schemeClr val="tx1"/>
                  </a:solidFill>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will be covered?</a:t>
            </a:r>
            <a:endParaRPr lang="en-US" sz="6000" b="1" dirty="0">
              <a:ln>
                <a:solidFill>
                  <a:schemeClr val="tx1"/>
                </a:solidFill>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582266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5058" name="Rectangle 3"/>
          <p:cNvSpPr>
            <a:spLocks noGrp="1" noChangeArrowheads="1"/>
          </p:cNvSpPr>
          <p:nvPr>
            <p:ph sz="quarter" idx="13"/>
          </p:nvPr>
        </p:nvSpPr>
        <p:spPr>
          <a:xfrm>
            <a:off x="304796" y="1371600"/>
            <a:ext cx="8610599" cy="4930914"/>
          </a:xfrm>
        </p:spPr>
        <p:txBody>
          <a:bodyPr>
            <a:noAutofit/>
          </a:bodyPr>
          <a:lstStyle/>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 CalWORKs CEP (Career Experience Program) assists students to find subsidized employment opportunities off-campus.  It is a work-study program.</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What is CEP work-study?</a:t>
            </a:r>
          </a:p>
          <a:p>
            <a:pPr lvl="1">
              <a:buFont typeface="Wingdings" panose="05000000000000000000" pitchFamily="2" charset="2"/>
              <a:buChar char="§"/>
            </a:pPr>
            <a:r>
              <a:rPr lang="en-US" sz="2200" b="1" dirty="0" smtClean="0">
                <a:latin typeface="Arial" panose="020B0604020202020204" pitchFamily="34" charset="0"/>
                <a:cs typeface="Arial" panose="020B0604020202020204" pitchFamily="34" charset="0"/>
              </a:rPr>
              <a:t>Part-time work for students funded by the California Community Colleges Chancellor’s Office.</a:t>
            </a:r>
          </a:p>
          <a:p>
            <a:pPr lvl="1">
              <a:buFont typeface="Wingdings" panose="05000000000000000000" pitchFamily="2" charset="2"/>
              <a:buChar char="§"/>
            </a:pPr>
            <a:r>
              <a:rPr lang="en-US" sz="2200" b="1" dirty="0" smtClean="0">
                <a:latin typeface="Arial" panose="020B0604020202020204" pitchFamily="34" charset="0"/>
                <a:cs typeface="Arial" panose="020B0604020202020204" pitchFamily="34" charset="0"/>
              </a:rPr>
              <a:t>Aligned to program of study</a:t>
            </a:r>
          </a:p>
          <a:p>
            <a:pPr lvl="1">
              <a:buFont typeface="Wingdings" panose="05000000000000000000" pitchFamily="2" charset="2"/>
              <a:buChar char="§"/>
            </a:pPr>
            <a:endParaRPr lang="en-US" sz="2200" b="1"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 Pay rate: minimum federal wage $10/hr.  Pay rate up to $20/</a:t>
            </a:r>
            <a:r>
              <a:rPr lang="en-US" sz="2400" b="1" dirty="0" err="1" smtClean="0">
                <a:latin typeface="Arial" panose="020B0604020202020204" pitchFamily="34" charset="0"/>
                <a:cs typeface="Arial" panose="020B0604020202020204" pitchFamily="34" charset="0"/>
              </a:rPr>
              <a:t>hr</a:t>
            </a:r>
            <a:r>
              <a:rPr lang="en-US" sz="2400" b="1" dirty="0" smtClean="0">
                <a:latin typeface="Arial" panose="020B0604020202020204" pitchFamily="34" charset="0"/>
                <a:cs typeface="Arial" panose="020B0604020202020204" pitchFamily="34" charset="0"/>
              </a:rPr>
              <a:t> dependent upon skill set and employer partners willingness to pay rate.</a:t>
            </a:r>
            <a:endParaRPr lang="en-US" sz="2000" b="1" dirty="0">
              <a:latin typeface="Arial" panose="020B0604020202020204" pitchFamily="34" charset="0"/>
              <a:cs typeface="Arial" panose="020B0604020202020204" pitchFamily="34" charset="0"/>
            </a:endParaRPr>
          </a:p>
          <a:p>
            <a:pPr marL="45720" indent="0">
              <a:buNone/>
            </a:pPr>
            <a:endParaRPr lang="en-US" sz="2400" b="1" dirty="0" smtClean="0">
              <a:latin typeface="Arial" panose="020B0604020202020204" pitchFamily="34" charset="0"/>
              <a:cs typeface="Arial" panose="020B0604020202020204" pitchFamily="34" charset="0"/>
            </a:endParaRPr>
          </a:p>
        </p:txBody>
      </p:sp>
      <p:sp>
        <p:nvSpPr>
          <p:cNvPr id="5" name="Rectangle 4"/>
          <p:cNvSpPr/>
          <p:nvPr/>
        </p:nvSpPr>
        <p:spPr>
          <a:xfrm>
            <a:off x="1138633" y="304800"/>
            <a:ext cx="6942927"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Career Experience Program</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84143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5058" name="Rectangle 3"/>
          <p:cNvSpPr>
            <a:spLocks noGrp="1" noChangeArrowheads="1"/>
          </p:cNvSpPr>
          <p:nvPr>
            <p:ph sz="quarter" idx="13"/>
          </p:nvPr>
        </p:nvSpPr>
        <p:spPr>
          <a:xfrm>
            <a:off x="304798" y="1012686"/>
            <a:ext cx="8610599" cy="5540514"/>
          </a:xfrm>
        </p:spPr>
        <p:txBody>
          <a:bodyPr>
            <a:noAutofit/>
          </a:bodyPr>
          <a:lstStyle/>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The Federal Work Study program (also known as FWS or simply Work-Study) is a federally funded program in the United States that assists students with the costs of post-secondary education. The Federal Work Study Program helps students earn financial funding through a part-time work program. </a:t>
            </a:r>
            <a:endParaRPr lang="en-US" sz="2400" b="1"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On-campus positions (federal work study) can be secured through Financial Aid and Career Center.</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Free Application for Federal Student Aid</a:t>
            </a:r>
          </a:p>
          <a:p>
            <a:pPr lvl="1">
              <a:buFont typeface="Wingdings" panose="05000000000000000000" pitchFamily="2" charset="2"/>
              <a:buChar char="§"/>
            </a:pPr>
            <a:r>
              <a:rPr lang="en-US" sz="2400" b="1" dirty="0" smtClean="0">
                <a:latin typeface="Arial" panose="020B0604020202020204" pitchFamily="34" charset="0"/>
                <a:cs typeface="Arial" panose="020B0604020202020204" pitchFamily="34" charset="0"/>
                <a:hlinkClick r:id="rId4"/>
              </a:rPr>
              <a:t>https</a:t>
            </a:r>
            <a:r>
              <a:rPr lang="en-US" sz="2400" b="1" dirty="0">
                <a:latin typeface="Arial" panose="020B0604020202020204" pitchFamily="34" charset="0"/>
                <a:cs typeface="Arial" panose="020B0604020202020204" pitchFamily="34" charset="0"/>
                <a:hlinkClick r:id="rId4"/>
              </a:rPr>
              <a:t>://fafsa.ed.gov</a:t>
            </a:r>
            <a:r>
              <a:rPr lang="en-US" sz="2400" b="1" dirty="0" smtClean="0">
                <a:latin typeface="Arial" panose="020B0604020202020204" pitchFamily="34" charset="0"/>
                <a:cs typeface="Arial" panose="020B0604020202020204" pitchFamily="34" charset="0"/>
                <a:hlinkClick r:id="rId4"/>
              </a:rPr>
              <a:t>/</a:t>
            </a:r>
            <a:endParaRPr lang="en-US" sz="24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LBCC Job Service Webpage</a:t>
            </a:r>
          </a:p>
          <a:p>
            <a:pPr lvl="1">
              <a:buFont typeface="Wingdings" panose="05000000000000000000" pitchFamily="2" charset="2"/>
              <a:buChar char="§"/>
            </a:pPr>
            <a:r>
              <a:rPr lang="en-US" sz="2200" b="1" dirty="0">
                <a:latin typeface="Arial" panose="020B0604020202020204" pitchFamily="34" charset="0"/>
                <a:cs typeface="Arial" panose="020B0604020202020204" pitchFamily="34" charset="0"/>
                <a:hlinkClick r:id="rId5"/>
              </a:rPr>
              <a:t>http://</a:t>
            </a:r>
            <a:r>
              <a:rPr lang="en-US" sz="2200" b="1" dirty="0" smtClean="0">
                <a:latin typeface="Arial" panose="020B0604020202020204" pitchFamily="34" charset="0"/>
                <a:cs typeface="Arial" panose="020B0604020202020204" pitchFamily="34" charset="0"/>
                <a:hlinkClick r:id="rId5"/>
              </a:rPr>
              <a:t>www.lbcc.edu/Careers/Jobs.cfm</a:t>
            </a:r>
            <a:endParaRPr lang="en-US" sz="2200" b="1"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2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400" b="1" dirty="0" smtClean="0">
              <a:latin typeface="Arial" panose="020B0604020202020204" pitchFamily="34" charset="0"/>
              <a:cs typeface="Arial" panose="020B0604020202020204" pitchFamily="34" charset="0"/>
            </a:endParaRPr>
          </a:p>
        </p:txBody>
      </p:sp>
      <p:sp>
        <p:nvSpPr>
          <p:cNvPr id="5" name="Rectangle 4"/>
          <p:cNvSpPr/>
          <p:nvPr/>
        </p:nvSpPr>
        <p:spPr>
          <a:xfrm>
            <a:off x="2114706" y="304800"/>
            <a:ext cx="4990790"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Federal Work Study</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30064507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648"/>
            <a:ext cx="8465820" cy="6875598"/>
          </a:xfrm>
          <a:prstGeom prst="rect">
            <a:avLst/>
          </a:prstGeom>
        </p:spPr>
      </p:pic>
      <p:sp>
        <p:nvSpPr>
          <p:cNvPr id="3" name="Rectangle 2"/>
          <p:cNvSpPr/>
          <p:nvPr/>
        </p:nvSpPr>
        <p:spPr>
          <a:xfrm>
            <a:off x="1219200" y="3886200"/>
            <a:ext cx="32004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Rectangle 3"/>
          <p:cNvSpPr/>
          <p:nvPr/>
        </p:nvSpPr>
        <p:spPr>
          <a:xfrm>
            <a:off x="1828800" y="457200"/>
            <a:ext cx="4602542"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http://fafsa.ed.gov</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2324152995"/>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389529"/>
            <a:ext cx="9165871" cy="5468471"/>
          </a:xfrm>
          <a:prstGeom prst="rect">
            <a:avLst/>
          </a:prstGeom>
        </p:spPr>
      </p:pic>
      <p:sp>
        <p:nvSpPr>
          <p:cNvPr id="4" name="Rectangle 3"/>
          <p:cNvSpPr/>
          <p:nvPr/>
        </p:nvSpPr>
        <p:spPr>
          <a:xfrm>
            <a:off x="-5992" y="304800"/>
            <a:ext cx="9232207"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http://www.lbcc.edu/careers/jobs.cfm</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2498553860"/>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5058" name="Rectangle 3"/>
          <p:cNvSpPr>
            <a:spLocks noGrp="1" noChangeArrowheads="1"/>
          </p:cNvSpPr>
          <p:nvPr>
            <p:ph sz="quarter" idx="13"/>
          </p:nvPr>
        </p:nvSpPr>
        <p:spPr>
          <a:xfrm>
            <a:off x="304798" y="1012686"/>
            <a:ext cx="8610599" cy="5540514"/>
          </a:xfrm>
        </p:spPr>
        <p:txBody>
          <a:bodyPr>
            <a:noAutofit/>
          </a:bodyPr>
          <a:lstStyle/>
          <a:p>
            <a:pPr>
              <a:buFont typeface="Wingdings" panose="05000000000000000000" pitchFamily="2" charset="2"/>
              <a:buChar char="§"/>
            </a:pPr>
            <a:r>
              <a:rPr lang="en-US" sz="2400" b="1" u="sng" dirty="0" smtClean="0">
                <a:latin typeface="Arial" panose="020B0604020202020204" pitchFamily="34" charset="0"/>
                <a:cs typeface="Arial" panose="020B0604020202020204" pitchFamily="34" charset="0"/>
              </a:rPr>
              <a:t>All</a:t>
            </a:r>
            <a:r>
              <a:rPr lang="en-US" sz="2400" b="1" dirty="0" smtClean="0">
                <a:latin typeface="Arial" panose="020B0604020202020204" pitchFamily="34" charset="0"/>
                <a:cs typeface="Arial" panose="020B0604020202020204" pitchFamily="34" charset="0"/>
              </a:rPr>
              <a:t> income earned under CEP or FWS programs are EXEMPT from cash aid eligibility calculations (MPP Section 44-111.24).</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Your timeclock may stop (Senate Bill 1041, ACL 12-67).</a:t>
            </a:r>
          </a:p>
          <a:p>
            <a:pPr>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400" b="1" dirty="0" smtClean="0">
              <a:latin typeface="Arial" panose="020B0604020202020204" pitchFamily="34" charset="0"/>
              <a:cs typeface="Arial" panose="020B0604020202020204" pitchFamily="34" charset="0"/>
            </a:endParaRPr>
          </a:p>
        </p:txBody>
      </p:sp>
      <p:sp>
        <p:nvSpPr>
          <p:cNvPr id="5" name="Rectangle 4"/>
          <p:cNvSpPr/>
          <p:nvPr/>
        </p:nvSpPr>
        <p:spPr>
          <a:xfrm>
            <a:off x="2329509" y="304800"/>
            <a:ext cx="4561185"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Why Work Study?</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430673647"/>
              </p:ext>
            </p:extLst>
          </p:nvPr>
        </p:nvGraphicFramePr>
        <p:xfrm>
          <a:off x="1219200" y="2667000"/>
          <a:ext cx="6122670" cy="3711098"/>
        </p:xfrm>
        <a:graphic>
          <a:graphicData uri="http://schemas.openxmlformats.org/drawingml/2006/table">
            <a:tbl>
              <a:tblPr firstRow="1" firstCol="1" bandRow="1">
                <a:tableStyleId>{5C22544A-7EE6-4342-B048-85BDC9FD1C3A}</a:tableStyleId>
              </a:tblPr>
              <a:tblGrid>
                <a:gridCol w="1709842">
                  <a:extLst>
                    <a:ext uri="{9D8B030D-6E8A-4147-A177-3AD203B41FA5}">
                      <a16:colId xmlns:a16="http://schemas.microsoft.com/office/drawing/2014/main" xmlns="" val="68871034"/>
                    </a:ext>
                  </a:extLst>
                </a:gridCol>
                <a:gridCol w="2206414">
                  <a:extLst>
                    <a:ext uri="{9D8B030D-6E8A-4147-A177-3AD203B41FA5}">
                      <a16:colId xmlns:a16="http://schemas.microsoft.com/office/drawing/2014/main" xmlns="" val="824045182"/>
                    </a:ext>
                  </a:extLst>
                </a:gridCol>
                <a:gridCol w="2206414">
                  <a:extLst>
                    <a:ext uri="{9D8B030D-6E8A-4147-A177-3AD203B41FA5}">
                      <a16:colId xmlns:a16="http://schemas.microsoft.com/office/drawing/2014/main" xmlns="" val="2569973705"/>
                    </a:ext>
                  </a:extLst>
                </a:gridCol>
              </a:tblGrid>
              <a:tr h="676835">
                <a:tc rowSpan="2">
                  <a:txBody>
                    <a:bodyPr/>
                    <a:lstStyle/>
                    <a:p>
                      <a:pPr marL="0" marR="0" algn="ctr">
                        <a:spcBef>
                          <a:spcPts val="0"/>
                        </a:spcBef>
                        <a:spcAft>
                          <a:spcPts val="0"/>
                        </a:spcAft>
                      </a:pPr>
                      <a:r>
                        <a:rPr lang="en-US" sz="1800" dirty="0">
                          <a:effectLst/>
                          <a:latin typeface="Arial Black" panose="020B0A04020102020204" pitchFamily="34" charset="0"/>
                        </a:rPr>
                        <a:t>Family Type</a:t>
                      </a:r>
                      <a:endParaRPr lang="en-US" sz="18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rgbClr val="00B050"/>
                    </a:solidFill>
                  </a:tcPr>
                </a:tc>
                <a:tc gridSpan="2">
                  <a:txBody>
                    <a:bodyPr/>
                    <a:lstStyle/>
                    <a:p>
                      <a:pPr marL="0" marR="0" algn="ctr">
                        <a:spcBef>
                          <a:spcPts val="0"/>
                        </a:spcBef>
                        <a:spcAft>
                          <a:spcPts val="0"/>
                        </a:spcAft>
                      </a:pPr>
                      <a:r>
                        <a:rPr lang="en-US" sz="2000" dirty="0">
                          <a:effectLst/>
                          <a:latin typeface="Arial Black" panose="020B0A04020102020204" pitchFamily="34" charset="0"/>
                        </a:rPr>
                        <a:t>Federal Hourly Requirements</a:t>
                      </a:r>
                    </a:p>
                    <a:p>
                      <a:pPr marL="0" marR="0" algn="ctr">
                        <a:spcBef>
                          <a:spcPts val="0"/>
                        </a:spcBef>
                        <a:spcAft>
                          <a:spcPts val="0"/>
                        </a:spcAft>
                      </a:pPr>
                      <a:r>
                        <a:rPr lang="en-US" sz="1200" dirty="0">
                          <a:effectLst/>
                          <a:latin typeface="Arial Black" panose="020B0A04020102020204" pitchFamily="34" charset="0"/>
                        </a:rPr>
                        <a:t>(core hours required)</a:t>
                      </a:r>
                      <a:endParaRPr lang="en-US" sz="20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solidFill>
                      <a:srgbClr val="00B0F0"/>
                    </a:solidFill>
                  </a:tcPr>
                </a:tc>
                <a:tc hMerge="1">
                  <a:txBody>
                    <a:bodyPr/>
                    <a:lstStyle/>
                    <a:p>
                      <a:endParaRPr lang="en-US"/>
                    </a:p>
                  </a:txBody>
                  <a:tcPr/>
                </a:tc>
                <a:extLst>
                  <a:ext uri="{0D108BD9-81ED-4DB2-BD59-A6C34878D82A}">
                    <a16:rowId xmlns:a16="http://schemas.microsoft.com/office/drawing/2014/main" xmlns="" val="2188353724"/>
                  </a:ext>
                </a:extLst>
              </a:tr>
              <a:tr h="337140">
                <a:tc vMerge="1">
                  <a:txBody>
                    <a:bodyPr/>
                    <a:lstStyle/>
                    <a:p>
                      <a:endParaRPr lang="en-US"/>
                    </a:p>
                  </a:txBody>
                  <a:tcPr/>
                </a:tc>
                <a:tc>
                  <a:txBody>
                    <a:bodyPr/>
                    <a:lstStyle/>
                    <a:p>
                      <a:pPr marL="0" marR="0" algn="ctr">
                        <a:spcBef>
                          <a:spcPts val="0"/>
                        </a:spcBef>
                        <a:spcAft>
                          <a:spcPts val="0"/>
                        </a:spcAft>
                      </a:pPr>
                      <a:r>
                        <a:rPr lang="en-US" sz="1800" dirty="0">
                          <a:effectLst/>
                          <a:latin typeface="Arial Black" panose="020B0A04020102020204" pitchFamily="34" charset="0"/>
                          <a:cs typeface="Arial" panose="020B0604020202020204" pitchFamily="34" charset="0"/>
                        </a:rPr>
                        <a:t>Weekly Hrs.</a:t>
                      </a:r>
                      <a:endParaRPr lang="en-US" sz="18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800" dirty="0">
                          <a:effectLst/>
                          <a:latin typeface="Arial Black" panose="020B0A04020102020204" pitchFamily="34" charset="0"/>
                          <a:cs typeface="Arial" panose="020B0604020202020204" pitchFamily="34" charset="0"/>
                        </a:rPr>
                        <a:t>Core Hrs.</a:t>
                      </a:r>
                      <a:endParaRPr lang="en-US" sz="18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xmlns="" val="1141179946"/>
                  </a:ext>
                </a:extLst>
              </a:tr>
              <a:tr h="1011421">
                <a:tc>
                  <a:txBody>
                    <a:bodyPr/>
                    <a:lstStyle/>
                    <a:p>
                      <a:pPr marL="0" marR="0" algn="l">
                        <a:spcBef>
                          <a:spcPts val="0"/>
                        </a:spcBef>
                        <a:spcAft>
                          <a:spcPts val="0"/>
                        </a:spcAft>
                      </a:pPr>
                      <a:r>
                        <a:rPr lang="en-US" sz="1600" dirty="0">
                          <a:effectLst/>
                          <a:latin typeface="Arial Black" panose="020B0A04020102020204" pitchFamily="34" charset="0"/>
                        </a:rPr>
                        <a:t>Single-Parent with child under six</a:t>
                      </a:r>
                      <a:endParaRPr lang="en-US" sz="16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1600" dirty="0">
                          <a:effectLst/>
                          <a:latin typeface="Arial Black" panose="020B0A04020102020204" pitchFamily="34" charset="0"/>
                          <a:cs typeface="Arial" panose="020B0604020202020204" pitchFamily="34" charset="0"/>
                        </a:rPr>
                        <a:t>20 hours</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Arial Black" panose="020B0A04020102020204" pitchFamily="34" charset="0"/>
                          <a:cs typeface="Arial" panose="020B0604020202020204" pitchFamily="34" charset="0"/>
                        </a:rPr>
                        <a:t>Of which 20 hours are in work study</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15493601"/>
                  </a:ext>
                </a:extLst>
              </a:tr>
              <a:tr h="1011421">
                <a:tc>
                  <a:txBody>
                    <a:bodyPr/>
                    <a:lstStyle/>
                    <a:p>
                      <a:pPr marL="0" marR="0" algn="l">
                        <a:spcBef>
                          <a:spcPts val="0"/>
                        </a:spcBef>
                        <a:spcAft>
                          <a:spcPts val="0"/>
                        </a:spcAft>
                      </a:pPr>
                      <a:r>
                        <a:rPr lang="en-US" sz="1600" dirty="0">
                          <a:effectLst/>
                          <a:latin typeface="Arial Black" panose="020B0A04020102020204" pitchFamily="34" charset="0"/>
                        </a:rPr>
                        <a:t>Single-Parent with no child under six</a:t>
                      </a:r>
                      <a:endParaRPr lang="en-US" sz="16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1600" dirty="0">
                          <a:effectLst/>
                          <a:latin typeface="Arial Black" panose="020B0A04020102020204" pitchFamily="34" charset="0"/>
                          <a:cs typeface="Arial" panose="020B0604020202020204" pitchFamily="34" charset="0"/>
                        </a:rPr>
                        <a:t>30 hours</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Arial Black" panose="020B0A04020102020204" pitchFamily="34" charset="0"/>
                          <a:cs typeface="Arial" panose="020B0604020202020204" pitchFamily="34" charset="0"/>
                        </a:rPr>
                        <a:t>Of which 20 hours are in work study</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35625772"/>
                  </a:ext>
                </a:extLst>
              </a:tr>
              <a:tr h="674281">
                <a:tc>
                  <a:txBody>
                    <a:bodyPr/>
                    <a:lstStyle/>
                    <a:p>
                      <a:pPr marL="0" marR="0" algn="l">
                        <a:spcBef>
                          <a:spcPts val="0"/>
                        </a:spcBef>
                        <a:spcAft>
                          <a:spcPts val="0"/>
                        </a:spcAft>
                      </a:pPr>
                      <a:r>
                        <a:rPr lang="en-US" sz="1600" dirty="0">
                          <a:effectLst/>
                          <a:latin typeface="Arial Black" panose="020B0A04020102020204" pitchFamily="34" charset="0"/>
                        </a:rPr>
                        <a:t>Two-Parent Family</a:t>
                      </a:r>
                      <a:endParaRPr lang="en-US" sz="1600"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algn="ctr">
                        <a:spcBef>
                          <a:spcPts val="0"/>
                        </a:spcBef>
                        <a:spcAft>
                          <a:spcPts val="0"/>
                        </a:spcAft>
                      </a:pPr>
                      <a:r>
                        <a:rPr lang="en-US" sz="1600">
                          <a:effectLst/>
                          <a:latin typeface="Arial Black" panose="020B0A04020102020204" pitchFamily="34" charset="0"/>
                          <a:cs typeface="Arial" panose="020B0604020202020204" pitchFamily="34" charset="0"/>
                        </a:rPr>
                        <a:t>35 hours</a:t>
                      </a:r>
                      <a:endParaRPr lang="en-US" sz="160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1600" dirty="0">
                          <a:effectLst/>
                          <a:latin typeface="Arial Black" panose="020B0A04020102020204" pitchFamily="34" charset="0"/>
                          <a:cs typeface="Arial" panose="020B0604020202020204" pitchFamily="34" charset="0"/>
                        </a:rPr>
                        <a:t>Of which 30 hours are in work study</a:t>
                      </a:r>
                      <a:endParaRPr lang="en-US" sz="1600" dirty="0">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44402930"/>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19047979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sz="quarter" idx="13"/>
          </p:nvPr>
        </p:nvSpPr>
        <p:spPr>
          <a:xfrm>
            <a:off x="609600" y="860286"/>
            <a:ext cx="8229600" cy="5284857"/>
          </a:xfrm>
        </p:spPr>
        <p:txBody>
          <a:bodyPr>
            <a:noAutofit/>
          </a:bodyPr>
          <a:lstStyle/>
          <a:p>
            <a:pPr marL="45720" indent="0">
              <a:buNone/>
            </a:pPr>
            <a:r>
              <a:rPr lang="en-US" sz="2000" b="1" u="sng" dirty="0" smtClean="0">
                <a:latin typeface="Arial" panose="020B0604020202020204" pitchFamily="34" charset="0"/>
                <a:cs typeface="Arial" panose="020B0604020202020204" pitchFamily="34" charset="0"/>
              </a:rPr>
              <a:t>Academic </a:t>
            </a:r>
            <a:r>
              <a:rPr lang="en-US" sz="2000" b="1" u="sng" dirty="0">
                <a:latin typeface="Arial" panose="020B0604020202020204" pitchFamily="34" charset="0"/>
                <a:cs typeface="Arial" panose="020B0604020202020204" pitchFamily="34" charset="0"/>
              </a:rPr>
              <a:t>Standards</a:t>
            </a:r>
          </a:p>
          <a:p>
            <a:pPr>
              <a:buFont typeface="Wingdings" panose="05000000000000000000" pitchFamily="2" charset="2"/>
              <a:buChar char="§"/>
            </a:pPr>
            <a:r>
              <a:rPr lang="en-US" sz="1800" b="1" dirty="0" smtClean="0">
                <a:latin typeface="Arial" panose="020B0604020202020204" pitchFamily="34" charset="0"/>
                <a:cs typeface="Arial" panose="020B0604020202020204" pitchFamily="34" charset="0"/>
              </a:rPr>
              <a:t> Maintain </a:t>
            </a:r>
            <a:r>
              <a:rPr lang="en-US" sz="1800" b="1" dirty="0">
                <a:latin typeface="Arial" panose="020B0604020202020204" pitchFamily="34" charset="0"/>
                <a:cs typeface="Arial" panose="020B0604020202020204" pitchFamily="34" charset="0"/>
              </a:rPr>
              <a:t>good academic standing with a cumulative G.P.A. (grade point average) of 2.0 or </a:t>
            </a:r>
            <a:r>
              <a:rPr lang="en-US" sz="1800" b="1" dirty="0" smtClean="0">
                <a:latin typeface="Arial" panose="020B0604020202020204" pitchFamily="34" charset="0"/>
                <a:cs typeface="Arial" panose="020B0604020202020204" pitchFamily="34" charset="0"/>
              </a:rPr>
              <a:t>better AND 50% of all units attempted.</a:t>
            </a:r>
            <a:endParaRPr lang="en-US" sz="18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b="1" dirty="0" smtClean="0">
                <a:latin typeface="Arial" panose="020B0604020202020204" pitchFamily="34" charset="0"/>
                <a:cs typeface="Arial" panose="020B0604020202020204" pitchFamily="34" charset="0"/>
              </a:rPr>
              <a:t> Maintain </a:t>
            </a:r>
            <a:r>
              <a:rPr lang="en-US" sz="1800" b="1" dirty="0">
                <a:latin typeface="Arial" panose="020B0604020202020204" pitchFamily="34" charset="0"/>
                <a:cs typeface="Arial" panose="020B0604020202020204" pitchFamily="34" charset="0"/>
              </a:rPr>
              <a:t>enrollment in all your classes throughout the semester. </a:t>
            </a:r>
            <a:endParaRPr lang="en-US" sz="1800" b="1" dirty="0" smtClean="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1600" b="1" dirty="0" smtClean="0">
                <a:latin typeface="Arial" panose="020B0604020202020204" pitchFamily="34" charset="0"/>
                <a:cs typeface="Arial" panose="020B0604020202020204" pitchFamily="34" charset="0"/>
              </a:rPr>
              <a:t>Minimum </a:t>
            </a:r>
            <a:r>
              <a:rPr lang="en-US" sz="1600" b="1" dirty="0" smtClean="0">
                <a:solidFill>
                  <a:srgbClr val="FF0000"/>
                </a:solidFill>
                <a:latin typeface="Arial" panose="020B0604020202020204" pitchFamily="34" charset="0"/>
                <a:cs typeface="Arial" panose="020B0604020202020204" pitchFamily="34" charset="0"/>
              </a:rPr>
              <a:t>12 units </a:t>
            </a:r>
            <a:r>
              <a:rPr lang="en-US" sz="1600" b="1" dirty="0" smtClean="0">
                <a:latin typeface="Arial" panose="020B0604020202020204" pitchFamily="34" charset="0"/>
                <a:cs typeface="Arial" panose="020B0604020202020204" pitchFamily="34" charset="0"/>
              </a:rPr>
              <a:t>for ON-CAMPUS PLACEMENT</a:t>
            </a:r>
          </a:p>
          <a:p>
            <a:pPr lvl="1">
              <a:buFont typeface="Wingdings" panose="05000000000000000000" pitchFamily="2" charset="2"/>
              <a:buChar char="§"/>
            </a:pPr>
            <a:r>
              <a:rPr lang="en-US" sz="1600" b="1" dirty="0" smtClean="0">
                <a:latin typeface="Arial" panose="020B0604020202020204" pitchFamily="34" charset="0"/>
                <a:cs typeface="Arial" panose="020B0604020202020204" pitchFamily="34" charset="0"/>
              </a:rPr>
              <a:t>Minimum </a:t>
            </a:r>
            <a:r>
              <a:rPr lang="en-US" sz="1600" b="1" dirty="0" smtClean="0">
                <a:solidFill>
                  <a:srgbClr val="FF0000"/>
                </a:solidFill>
                <a:latin typeface="Arial" panose="020B0604020202020204" pitchFamily="34" charset="0"/>
                <a:cs typeface="Arial" panose="020B0604020202020204" pitchFamily="34" charset="0"/>
              </a:rPr>
              <a:t>6 units </a:t>
            </a:r>
            <a:r>
              <a:rPr lang="en-US" sz="1600" b="1" dirty="0" smtClean="0">
                <a:latin typeface="Arial" panose="020B0604020202020204" pitchFamily="34" charset="0"/>
                <a:cs typeface="Arial" panose="020B0604020202020204" pitchFamily="34" charset="0"/>
              </a:rPr>
              <a:t>for OFF-CAMPUS PLACEMENT</a:t>
            </a:r>
            <a:endParaRPr lang="en-US" sz="16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1800" b="1" dirty="0" smtClean="0">
                <a:latin typeface="Arial" panose="020B0604020202020204" pitchFamily="34" charset="0"/>
                <a:cs typeface="Arial" panose="020B0604020202020204" pitchFamily="34" charset="0"/>
              </a:rPr>
              <a:t> Withdrawal </a:t>
            </a:r>
            <a:r>
              <a:rPr lang="en-US" sz="1800" b="1" dirty="0">
                <a:latin typeface="Arial" panose="020B0604020202020204" pitchFamily="34" charset="0"/>
                <a:cs typeface="Arial" panose="020B0604020202020204" pitchFamily="34" charset="0"/>
              </a:rPr>
              <a:t>from </a:t>
            </a:r>
            <a:r>
              <a:rPr lang="en-US" sz="1800" b="1" u="sng" dirty="0">
                <a:latin typeface="Arial" panose="020B0604020202020204" pitchFamily="34" charset="0"/>
                <a:cs typeface="Arial" panose="020B0604020202020204" pitchFamily="34" charset="0"/>
              </a:rPr>
              <a:t>any</a:t>
            </a:r>
            <a:r>
              <a:rPr lang="en-US" sz="1800" b="1" dirty="0">
                <a:latin typeface="Arial" panose="020B0604020202020204" pitchFamily="34" charset="0"/>
                <a:cs typeface="Arial" panose="020B0604020202020204" pitchFamily="34" charset="0"/>
              </a:rPr>
              <a:t> course will end your participation in </a:t>
            </a:r>
            <a:r>
              <a:rPr lang="en-US" sz="1800" b="1" dirty="0" smtClean="0">
                <a:latin typeface="Arial" panose="020B0604020202020204" pitchFamily="34" charset="0"/>
                <a:cs typeface="Arial" panose="020B0604020202020204" pitchFamily="34" charset="0"/>
              </a:rPr>
              <a:t>work-study.  </a:t>
            </a:r>
            <a:r>
              <a:rPr lang="en-US" sz="1800" b="1" dirty="0">
                <a:latin typeface="Arial" panose="020B0604020202020204" pitchFamily="34" charset="0"/>
                <a:cs typeface="Arial" panose="020B0604020202020204" pitchFamily="34" charset="0"/>
              </a:rPr>
              <a:t>Schedule modifications that do not deduct </a:t>
            </a:r>
            <a:r>
              <a:rPr lang="en-US" sz="1800" b="1" dirty="0" smtClean="0">
                <a:latin typeface="Arial" panose="020B0604020202020204" pitchFamily="34" charset="0"/>
                <a:cs typeface="Arial" panose="020B0604020202020204" pitchFamily="34" charset="0"/>
              </a:rPr>
              <a:t>from your minimum units is fine.</a:t>
            </a:r>
          </a:p>
          <a:p>
            <a:pPr marL="45720" indent="0">
              <a:buNone/>
            </a:pPr>
            <a:r>
              <a:rPr lang="en-US" sz="2000" b="1" u="sng" dirty="0">
                <a:latin typeface="Arial" panose="020B0604020202020204" pitchFamily="34" charset="0"/>
                <a:cs typeface="Arial" panose="020B0604020202020204" pitchFamily="34" charset="0"/>
              </a:rPr>
              <a:t>CalWORKs GAIN Standards</a:t>
            </a:r>
          </a:p>
          <a:p>
            <a:pPr lvl="0">
              <a:buFont typeface="Wingdings" panose="05000000000000000000" pitchFamily="2" charset="2"/>
              <a:buChar char="§"/>
            </a:pPr>
            <a:r>
              <a:rPr lang="en-US" sz="1800" b="1" dirty="0" smtClean="0">
                <a:latin typeface="Arial" panose="020B0604020202020204" pitchFamily="34" charset="0"/>
                <a:cs typeface="Arial" panose="020B0604020202020204" pitchFamily="34" charset="0"/>
              </a:rPr>
              <a:t> Have </a:t>
            </a:r>
            <a:r>
              <a:rPr lang="en-US" sz="1800" b="1" dirty="0">
                <a:latin typeface="Arial" panose="020B0604020202020204" pitchFamily="34" charset="0"/>
                <a:cs typeface="Arial" panose="020B0604020202020204" pitchFamily="34" charset="0"/>
              </a:rPr>
              <a:t>an active GAIN contract </a:t>
            </a:r>
            <a:r>
              <a:rPr lang="en-US" sz="1800" b="1" dirty="0" smtClean="0">
                <a:latin typeface="Arial" panose="020B0604020202020204" pitchFamily="34" charset="0"/>
                <a:cs typeface="Arial" panose="020B0604020202020204" pitchFamily="34" charset="0"/>
              </a:rPr>
              <a:t>(verified through CURRENT semester VOB)</a:t>
            </a:r>
            <a:endParaRPr lang="en-US" sz="1800" b="1" dirty="0">
              <a:latin typeface="Arial" panose="020B0604020202020204" pitchFamily="34" charset="0"/>
              <a:cs typeface="Arial" panose="020B0604020202020204" pitchFamily="34" charset="0"/>
            </a:endParaRPr>
          </a:p>
          <a:p>
            <a:pPr lvl="0">
              <a:buFont typeface="Wingdings" panose="05000000000000000000" pitchFamily="2" charset="2"/>
              <a:buChar char="§"/>
            </a:pPr>
            <a:r>
              <a:rPr lang="en-US" sz="1800" b="1" dirty="0" smtClean="0">
                <a:latin typeface="Arial" panose="020B0604020202020204" pitchFamily="34" charset="0"/>
                <a:cs typeface="Arial" panose="020B0604020202020204" pitchFamily="34" charset="0"/>
              </a:rPr>
              <a:t> Must </a:t>
            </a:r>
            <a:r>
              <a:rPr lang="en-US" sz="1800" b="1" dirty="0">
                <a:latin typeface="Arial" panose="020B0604020202020204" pitchFamily="34" charset="0"/>
                <a:cs typeface="Arial" panose="020B0604020202020204" pitchFamily="34" charset="0"/>
              </a:rPr>
              <a:t>be within your allotted program time limit “time clock”</a:t>
            </a:r>
          </a:p>
          <a:p>
            <a:pPr lvl="0">
              <a:buFont typeface="Wingdings" panose="05000000000000000000" pitchFamily="2" charset="2"/>
              <a:buChar char="§"/>
            </a:pPr>
            <a:r>
              <a:rPr lang="en-US" sz="1800" b="1" dirty="0" smtClean="0">
                <a:latin typeface="Arial" panose="020B0604020202020204" pitchFamily="34" charset="0"/>
                <a:cs typeface="Arial" panose="020B0604020202020204" pitchFamily="34" charset="0"/>
              </a:rPr>
              <a:t> Provide </a:t>
            </a:r>
            <a:r>
              <a:rPr lang="en-US" sz="1800" b="1" dirty="0">
                <a:latin typeface="Arial" panose="020B0604020202020204" pitchFamily="34" charset="0"/>
                <a:cs typeface="Arial" panose="020B0604020202020204" pitchFamily="34" charset="0"/>
              </a:rPr>
              <a:t>a copy of valid California State ID or driver’s license and Social Security </a:t>
            </a:r>
            <a:r>
              <a:rPr lang="en-US" sz="1800" b="1" dirty="0" smtClean="0">
                <a:latin typeface="Arial" panose="020B0604020202020204" pitchFamily="34" charset="0"/>
                <a:cs typeface="Arial" panose="020B0604020202020204" pitchFamily="34" charset="0"/>
              </a:rPr>
              <a:t>card</a:t>
            </a:r>
          </a:p>
          <a:p>
            <a:pPr marL="45720" indent="0">
              <a:buNone/>
            </a:pPr>
            <a:endParaRPr lang="en-US" sz="1600" b="1" dirty="0">
              <a:latin typeface="Arial" panose="020B0604020202020204" pitchFamily="34" charset="0"/>
              <a:cs typeface="Arial" panose="020B0604020202020204" pitchFamily="34" charset="0"/>
            </a:endParaRPr>
          </a:p>
        </p:txBody>
      </p:sp>
      <p:sp>
        <p:nvSpPr>
          <p:cNvPr id="6" name="Rectangle 5"/>
          <p:cNvSpPr/>
          <p:nvPr/>
        </p:nvSpPr>
        <p:spPr>
          <a:xfrm>
            <a:off x="1585520" y="152400"/>
            <a:ext cx="6027612"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Eligibility Requirements</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328423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sz="quarter" idx="13"/>
          </p:nvPr>
        </p:nvSpPr>
        <p:spPr>
          <a:xfrm>
            <a:off x="228600" y="936486"/>
            <a:ext cx="8610600" cy="4446587"/>
          </a:xfrm>
        </p:spPr>
        <p:txBody>
          <a:bodyPr>
            <a:noAutofit/>
          </a:bodyPr>
          <a:lstStyle/>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 Comply with CEP and Placement Partner’s Rules and Conduct</a:t>
            </a:r>
          </a:p>
          <a:p>
            <a:pPr>
              <a:buFont typeface="Wingdings" panose="05000000000000000000" pitchFamily="2" charset="2"/>
              <a:buChar char="§"/>
            </a:pP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Participants will sign an agreement acknowledging Rules and Conduct prior to any placement.</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 Proof </a:t>
            </a:r>
            <a:r>
              <a:rPr lang="en-US" sz="2400" b="1" dirty="0">
                <a:latin typeface="Arial" panose="020B0604020202020204" pitchFamily="34" charset="0"/>
                <a:cs typeface="Arial" panose="020B0604020202020204" pitchFamily="34" charset="0"/>
              </a:rPr>
              <a:t>to work</a:t>
            </a:r>
            <a:r>
              <a:rPr lang="en-US" sz="2400" b="1" dirty="0" smtClean="0">
                <a:latin typeface="Arial" panose="020B0604020202020204" pitchFamily="34" charset="0"/>
                <a:cs typeface="Arial" panose="020B0604020202020204" pitchFamily="34" charset="0"/>
              </a:rPr>
              <a:t>* E-verify</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 Background </a:t>
            </a:r>
            <a:r>
              <a:rPr lang="en-US" sz="2400" b="1" dirty="0">
                <a:latin typeface="Arial" panose="020B0604020202020204" pitchFamily="34" charset="0"/>
                <a:cs typeface="Arial" panose="020B0604020202020204" pitchFamily="34" charset="0"/>
              </a:rPr>
              <a:t>Check/</a:t>
            </a:r>
            <a:r>
              <a:rPr lang="en-US" sz="2400" b="1" dirty="0" err="1">
                <a:latin typeface="Arial" panose="020B0604020202020204" pitchFamily="34" charset="0"/>
                <a:cs typeface="Arial" panose="020B0604020202020204" pitchFamily="34" charset="0"/>
              </a:rPr>
              <a:t>Livescan</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Fingerprinting*</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Expungement	</a:t>
            </a:r>
            <a:endParaRPr lang="en-US" b="1" dirty="0">
              <a:latin typeface="Arial" panose="020B0604020202020204" pitchFamily="34" charset="0"/>
              <a:cs typeface="Arial" panose="020B0604020202020204" pitchFamily="34" charset="0"/>
            </a:endParaRPr>
          </a:p>
          <a:p>
            <a:pPr lvl="2"/>
            <a:r>
              <a:rPr lang="en-US" b="1" dirty="0" smtClean="0">
                <a:latin typeface="Arial" panose="020B0604020202020204" pitchFamily="34" charset="0"/>
                <a:cs typeface="Arial" panose="020B0604020202020204" pitchFamily="34" charset="0"/>
              </a:rPr>
              <a:t>GAIN has resources for expungement, please feel free to consult with us on how we can assist you.</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 </a:t>
            </a:r>
            <a:r>
              <a:rPr lang="en-US" b="1" dirty="0" smtClean="0">
                <a:latin typeface="Arial" panose="020B0604020202020204" pitchFamily="34" charset="0"/>
                <a:cs typeface="Arial" panose="020B0604020202020204" pitchFamily="34" charset="0"/>
              </a:rPr>
              <a:t>You should feel free to share with us problem areas so we can assist.  All disclosures are confidential and protected under federal law known as FERPA (Family Educational Rights and Privacy Act).</a:t>
            </a:r>
          </a:p>
          <a:p>
            <a:pPr lvl="1">
              <a:buFont typeface="Wingdings" panose="05000000000000000000" pitchFamily="2" charset="2"/>
              <a:buChar char="§"/>
            </a:pPr>
            <a:r>
              <a:rPr lang="en-US" b="1" dirty="0">
                <a:latin typeface="Arial" panose="020B0604020202020204" pitchFamily="34" charset="0"/>
                <a:cs typeface="Arial" panose="020B0604020202020204" pitchFamily="34" charset="0"/>
              </a:rPr>
              <a:t>http://www.lbcc.edu/Catalog/ferpa.cfm</a:t>
            </a:r>
          </a:p>
          <a:p>
            <a:pPr>
              <a:buFont typeface="Wingdings" panose="05000000000000000000" pitchFamily="2" charset="2"/>
              <a:buChar char="§"/>
            </a:pPr>
            <a:endParaRPr lang="en-US" sz="2000" b="1" dirty="0">
              <a:latin typeface="Arial" panose="020B0604020202020204" pitchFamily="34" charset="0"/>
              <a:cs typeface="Arial" panose="020B0604020202020204" pitchFamily="34" charset="0"/>
            </a:endParaRPr>
          </a:p>
        </p:txBody>
      </p:sp>
      <p:sp>
        <p:nvSpPr>
          <p:cNvPr id="6" name="Rectangle 5"/>
          <p:cNvSpPr/>
          <p:nvPr/>
        </p:nvSpPr>
        <p:spPr>
          <a:xfrm>
            <a:off x="1506822" y="228600"/>
            <a:ext cx="6199133" cy="70788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40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Suitability Requirements</a:t>
            </a:r>
            <a:endParaRPr lang="en-US" sz="40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398774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sz="quarter" idx="13"/>
          </p:nvPr>
        </p:nvSpPr>
        <p:spPr>
          <a:xfrm>
            <a:off x="363071" y="2057400"/>
            <a:ext cx="8610600" cy="4446587"/>
          </a:xfrm>
        </p:spPr>
        <p:txBody>
          <a:bodyPr>
            <a:noAutofit/>
          </a:bodyPr>
          <a:lstStyle/>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 Resume revision/suggestions</a:t>
            </a:r>
          </a:p>
          <a:p>
            <a:pPr>
              <a:buFont typeface="Wingdings" panose="05000000000000000000" pitchFamily="2" charset="2"/>
              <a:buChar char="§"/>
            </a:pP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Mock Interview/Oral Board Panels</a:t>
            </a:r>
          </a:p>
          <a:p>
            <a:pPr>
              <a:buFont typeface="Wingdings" panose="05000000000000000000" pitchFamily="2" charset="2"/>
              <a:buChar char="§"/>
            </a:pP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Feedback on Interviews from Partners</a:t>
            </a:r>
          </a:p>
          <a:p>
            <a:pPr>
              <a:buFont typeface="Wingdings" panose="05000000000000000000" pitchFamily="2" charset="2"/>
              <a:buChar char="§"/>
            </a:pPr>
            <a:r>
              <a:rPr lang="en-US" sz="3200" b="1" dirty="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One-stop, Resource Boards/Outside Referrals</a:t>
            </a:r>
          </a:p>
          <a:p>
            <a:pPr marL="45720" indent="0">
              <a:buNone/>
            </a:pPr>
            <a:endParaRPr lang="en-US" sz="1800" b="1" dirty="0">
              <a:latin typeface="Arial" panose="020B0604020202020204" pitchFamily="34" charset="0"/>
              <a:cs typeface="Arial" panose="020B0604020202020204" pitchFamily="34" charset="0"/>
            </a:endParaRPr>
          </a:p>
        </p:txBody>
      </p:sp>
      <p:sp>
        <p:nvSpPr>
          <p:cNvPr id="6" name="Rectangle 5"/>
          <p:cNvSpPr/>
          <p:nvPr/>
        </p:nvSpPr>
        <p:spPr>
          <a:xfrm>
            <a:off x="0" y="304800"/>
            <a:ext cx="8991600" cy="1200329"/>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Career/Professional Development </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Resource</a:t>
            </a: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1510337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sz="quarter" idx="13"/>
          </p:nvPr>
        </p:nvSpPr>
        <p:spPr>
          <a:xfrm>
            <a:off x="304800" y="2590800"/>
            <a:ext cx="8610600" cy="3276600"/>
          </a:xfrm>
        </p:spPr>
        <p:txBody>
          <a:bodyPr>
            <a:noAutofit/>
          </a:bodyPr>
          <a:lstStyle/>
          <a:p>
            <a:pPr marL="45720" indent="0">
              <a:buNone/>
            </a:pPr>
            <a:r>
              <a:rPr lang="en-US" sz="2000" b="1" dirty="0">
                <a:latin typeface="Arial" panose="020B0604020202020204" pitchFamily="34" charset="0"/>
                <a:cs typeface="Arial" panose="020B0604020202020204" pitchFamily="34" charset="0"/>
              </a:rPr>
              <a:t>The goal of the Professional Development Academy is to instill our students with core competencies/transferable skill sets such as: workplace professionalism, business communications etiquette, proficiency in technical skills such as Microsoft Office (Word, Excel, PowerPoint), as well as certifications aligned to their program of study.  We believe that these workshops will serve two-fold in refining the skillset of participants which will allow them to: </a:t>
            </a:r>
          </a:p>
          <a:p>
            <a:pPr>
              <a:buFont typeface="Wingdings" panose="05000000000000000000" pitchFamily="2" charset="2"/>
              <a:buChar char="§"/>
            </a:pPr>
            <a:r>
              <a:rPr lang="en-US" sz="2000" b="1" dirty="0">
                <a:latin typeface="Arial" panose="020B0604020202020204" pitchFamily="34" charset="0"/>
                <a:cs typeface="Arial" panose="020B0604020202020204" pitchFamily="34" charset="0"/>
              </a:rPr>
              <a:t>1) become more effective students</a:t>
            </a:r>
          </a:p>
          <a:p>
            <a:pPr>
              <a:buFont typeface="Wingdings" panose="05000000000000000000" pitchFamily="2" charset="2"/>
              <a:buChar char="§"/>
            </a:pPr>
            <a:r>
              <a:rPr lang="en-US" sz="2000" b="1" dirty="0">
                <a:latin typeface="Arial" panose="020B0604020202020204" pitchFamily="34" charset="0"/>
                <a:cs typeface="Arial" panose="020B0604020202020204" pitchFamily="34" charset="0"/>
              </a:rPr>
              <a:t>2) become prized candidates in today's competitive job market</a:t>
            </a:r>
            <a:endParaRPr lang="en-US" sz="32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8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04800"/>
            <a:ext cx="5135496" cy="247673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2720331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sz="quarter" idx="13"/>
          </p:nvPr>
        </p:nvSpPr>
        <p:spPr>
          <a:xfrm>
            <a:off x="152400" y="1371600"/>
            <a:ext cx="8610600" cy="1295400"/>
          </a:xfrm>
        </p:spPr>
        <p:txBody>
          <a:bodyPr>
            <a:noAutofit/>
          </a:bodyPr>
          <a:lstStyle/>
          <a:p>
            <a:pPr lvl="1">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My job</a:t>
            </a:r>
          </a:p>
          <a:p>
            <a:pPr lvl="1">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Philosophy</a:t>
            </a:r>
          </a:p>
          <a:p>
            <a:pPr lvl="1">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By the numbers:	</a:t>
            </a:r>
          </a:p>
          <a:p>
            <a:pPr lvl="2">
              <a:buFont typeface="Wingdings" panose="05000000000000000000" pitchFamily="2" charset="2"/>
              <a:buChar char="§"/>
            </a:pPr>
            <a:r>
              <a:rPr lang="en-US" sz="2200" b="1" dirty="0" smtClean="0">
                <a:latin typeface="Arial" panose="020B0604020202020204" pitchFamily="34" charset="0"/>
                <a:cs typeface="Arial" panose="020B0604020202020204" pitchFamily="34" charset="0"/>
                <a:hlinkClick r:id="rId4"/>
              </a:rPr>
              <a:t>http</a:t>
            </a:r>
            <a:r>
              <a:rPr lang="en-US" sz="2200" b="1" dirty="0">
                <a:latin typeface="Arial" panose="020B0604020202020204" pitchFamily="34" charset="0"/>
                <a:cs typeface="Arial" panose="020B0604020202020204" pitchFamily="34" charset="0"/>
                <a:hlinkClick r:id="rId4"/>
              </a:rPr>
              <a:t>://ticas.org/posd/map-state-data-2015</a:t>
            </a:r>
            <a:r>
              <a:rPr lang="en-US" sz="2200" b="1" dirty="0" smtClean="0">
                <a:latin typeface="Arial" panose="020B0604020202020204" pitchFamily="34" charset="0"/>
                <a:cs typeface="Arial" panose="020B0604020202020204" pitchFamily="34" charset="0"/>
                <a:hlinkClick r:id="rId4"/>
              </a:rPr>
              <a:t>#</a:t>
            </a:r>
            <a:endParaRPr lang="en-US" sz="2200" b="1" dirty="0" smtClean="0">
              <a:latin typeface="Arial" panose="020B0604020202020204" pitchFamily="34" charset="0"/>
              <a:cs typeface="Arial" panose="020B0604020202020204" pitchFamily="34" charset="0"/>
            </a:endParaRPr>
          </a:p>
          <a:p>
            <a:pPr lvl="2">
              <a:buFont typeface="Wingdings" panose="05000000000000000000" pitchFamily="2" charset="2"/>
              <a:buChar char="§"/>
            </a:pPr>
            <a:r>
              <a:rPr lang="en-US" sz="2200" b="1" dirty="0">
                <a:latin typeface="Arial" panose="020B0604020202020204" pitchFamily="34" charset="0"/>
                <a:cs typeface="Arial" panose="020B0604020202020204" pitchFamily="34" charset="0"/>
                <a:hlinkClick r:id="rId5"/>
              </a:rPr>
              <a:t>h</a:t>
            </a:r>
            <a:r>
              <a:rPr lang="en-US" sz="2200" b="1" dirty="0" smtClean="0">
                <a:latin typeface="Arial" panose="020B0604020202020204" pitchFamily="34" charset="0"/>
                <a:cs typeface="Arial" panose="020B0604020202020204" pitchFamily="34" charset="0"/>
                <a:hlinkClick r:id="rId5"/>
              </a:rPr>
              <a:t>ttp</a:t>
            </a:r>
            <a:r>
              <a:rPr lang="en-US" sz="2200" b="1" dirty="0">
                <a:latin typeface="Arial" panose="020B0604020202020204" pitchFamily="34" charset="0"/>
                <a:cs typeface="Arial" panose="020B0604020202020204" pitchFamily="34" charset="0"/>
                <a:hlinkClick r:id="rId5"/>
              </a:rPr>
              <a:t>://nces.ed.gov/collegenavigator/?</a:t>
            </a:r>
            <a:r>
              <a:rPr lang="en-US" sz="2200" b="1" dirty="0" smtClean="0">
                <a:latin typeface="Arial" panose="020B0604020202020204" pitchFamily="34" charset="0"/>
                <a:cs typeface="Arial" panose="020B0604020202020204" pitchFamily="34" charset="0"/>
                <a:hlinkClick r:id="rId5"/>
              </a:rPr>
              <a:t>q=long+beach+city+college&amp;s=all</a:t>
            </a:r>
            <a:endParaRPr lang="en-US" sz="2200" b="1" dirty="0" smtClean="0">
              <a:latin typeface="Arial" panose="020B0604020202020204" pitchFamily="34" charset="0"/>
              <a:cs typeface="Arial" panose="020B0604020202020204" pitchFamily="34" charset="0"/>
            </a:endParaRPr>
          </a:p>
          <a:p>
            <a:pPr lvl="2">
              <a:buFont typeface="Wingdings" panose="05000000000000000000" pitchFamily="2" charset="2"/>
              <a:buChar char="§"/>
            </a:pPr>
            <a:r>
              <a:rPr lang="en-US" sz="2200" b="1" dirty="0">
                <a:latin typeface="Arial" panose="020B0604020202020204" pitchFamily="34" charset="0"/>
                <a:cs typeface="Arial" panose="020B0604020202020204" pitchFamily="34" charset="0"/>
                <a:hlinkClick r:id="rId6"/>
              </a:rPr>
              <a:t>http://</a:t>
            </a:r>
            <a:r>
              <a:rPr lang="en-US" sz="2200" b="1" dirty="0" smtClean="0">
                <a:latin typeface="Arial" panose="020B0604020202020204" pitchFamily="34" charset="0"/>
                <a:cs typeface="Arial" panose="020B0604020202020204" pitchFamily="34" charset="0"/>
                <a:hlinkClick r:id="rId6"/>
              </a:rPr>
              <a:t>scorecard.cccco.edu/scorecardrates.aspx?CollegeID=841</a:t>
            </a:r>
            <a:endParaRPr lang="en-US" sz="2200" b="1" dirty="0" smtClean="0">
              <a:latin typeface="Arial" panose="020B0604020202020204" pitchFamily="34" charset="0"/>
              <a:cs typeface="Arial" panose="020B0604020202020204" pitchFamily="34" charset="0"/>
            </a:endParaRPr>
          </a:p>
          <a:p>
            <a:pPr marL="640080" lvl="2" indent="0">
              <a:buNone/>
            </a:pPr>
            <a:endParaRPr lang="en-US" sz="2200" b="1" dirty="0" smtClean="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b="1" dirty="0" smtClean="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b="1"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1800" b="1" dirty="0">
              <a:latin typeface="Arial" panose="020B0604020202020204" pitchFamily="34" charset="0"/>
              <a:cs typeface="Arial" panose="020B0604020202020204" pitchFamily="34" charset="0"/>
            </a:endParaRPr>
          </a:p>
        </p:txBody>
      </p:sp>
      <p:sp>
        <p:nvSpPr>
          <p:cNvPr id="6" name="Rectangle 5"/>
          <p:cNvSpPr/>
          <p:nvPr/>
        </p:nvSpPr>
        <p:spPr>
          <a:xfrm>
            <a:off x="1826086" y="304800"/>
            <a:ext cx="5553636"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Advocate for Assistance</a:t>
            </a: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59" y="4800600"/>
            <a:ext cx="9051341" cy="12192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40035798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2530" name="Subtitle 2"/>
          <p:cNvSpPr>
            <a:spLocks noGrp="1"/>
          </p:cNvSpPr>
          <p:nvPr>
            <p:ph type="subTitle" idx="1"/>
          </p:nvPr>
        </p:nvSpPr>
        <p:spPr>
          <a:xfrm>
            <a:off x="533400" y="1292630"/>
            <a:ext cx="8305800" cy="4983034"/>
          </a:xfrm>
        </p:spPr>
        <p:txBody>
          <a:bodyPr>
            <a:normAutofit fontScale="32500" lnSpcReduction="20000"/>
          </a:bodyPr>
          <a:lstStyle/>
          <a:p>
            <a:pPr algn="ctr"/>
            <a:endParaRPr lang="en-US" sz="7600" b="1" dirty="0" smtClean="0">
              <a:solidFill>
                <a:schemeClr val="tx1"/>
              </a:solidFill>
              <a:latin typeface="Arial" panose="020B0604020202020204" pitchFamily="34" charset="0"/>
              <a:cs typeface="Arial" panose="020B0604020202020204" pitchFamily="34" charset="0"/>
            </a:endParaRPr>
          </a:p>
          <a:p>
            <a:pPr algn="ctr"/>
            <a:r>
              <a:rPr lang="en-US" sz="7600" b="1" dirty="0" smtClean="0">
                <a:solidFill>
                  <a:schemeClr val="tx1"/>
                </a:solidFill>
                <a:latin typeface="Arial" panose="020B0604020202020204" pitchFamily="34" charset="0"/>
                <a:cs typeface="Arial" panose="020B0604020202020204" pitchFamily="34" charset="0"/>
              </a:rPr>
              <a:t>Pacific </a:t>
            </a:r>
            <a:r>
              <a:rPr lang="en-US" sz="7600" b="1" dirty="0" smtClean="0">
                <a:solidFill>
                  <a:schemeClr val="tx1"/>
                </a:solidFill>
                <a:latin typeface="Arial" panose="020B0604020202020204" pitchFamily="34" charset="0"/>
                <a:cs typeface="Arial" panose="020B0604020202020204" pitchFamily="34" charset="0"/>
              </a:rPr>
              <a:t>Coast Campus</a:t>
            </a:r>
          </a:p>
          <a:p>
            <a:pPr algn="ctr"/>
            <a:r>
              <a:rPr lang="en-US" sz="7600" b="1" dirty="0" smtClean="0">
                <a:solidFill>
                  <a:schemeClr val="tx1"/>
                </a:solidFill>
                <a:latin typeface="Arial" panose="020B0604020202020204" pitchFamily="34" charset="0"/>
                <a:cs typeface="Arial" panose="020B0604020202020204" pitchFamily="34" charset="0"/>
              </a:rPr>
              <a:t>GG-217</a:t>
            </a:r>
          </a:p>
          <a:p>
            <a:pPr algn="ctr"/>
            <a:r>
              <a:rPr lang="en-US" sz="7600" b="1" dirty="0" smtClean="0">
                <a:solidFill>
                  <a:schemeClr val="tx1"/>
                </a:solidFill>
                <a:latin typeface="Arial" panose="020B0604020202020204" pitchFamily="34" charset="0"/>
                <a:cs typeface="Arial" panose="020B0604020202020204" pitchFamily="34" charset="0"/>
              </a:rPr>
              <a:t>Monday through Thursday</a:t>
            </a:r>
          </a:p>
          <a:p>
            <a:pPr algn="ctr"/>
            <a:r>
              <a:rPr lang="en-US" sz="7600" b="1" dirty="0" smtClean="0">
                <a:solidFill>
                  <a:schemeClr val="tx1"/>
                </a:solidFill>
                <a:latin typeface="Arial" panose="020B0604020202020204" pitchFamily="34" charset="0"/>
                <a:cs typeface="Arial" panose="020B0604020202020204" pitchFamily="34" charset="0"/>
              </a:rPr>
              <a:t>8:00 a.m. to </a:t>
            </a:r>
            <a:r>
              <a:rPr lang="en-US" sz="7600" b="1" dirty="0">
                <a:solidFill>
                  <a:schemeClr val="tx1"/>
                </a:solidFill>
                <a:latin typeface="Arial" panose="020B0604020202020204" pitchFamily="34" charset="0"/>
                <a:cs typeface="Arial" panose="020B0604020202020204" pitchFamily="34" charset="0"/>
              </a:rPr>
              <a:t>6</a:t>
            </a:r>
            <a:r>
              <a:rPr lang="en-US" sz="7600" b="1" dirty="0" smtClean="0">
                <a:solidFill>
                  <a:schemeClr val="tx1"/>
                </a:solidFill>
                <a:latin typeface="Arial" panose="020B0604020202020204" pitchFamily="34" charset="0"/>
                <a:cs typeface="Arial" panose="020B0604020202020204" pitchFamily="34" charset="0"/>
              </a:rPr>
              <a:t>:00 p.m.</a:t>
            </a:r>
          </a:p>
          <a:p>
            <a:pPr algn="ctr"/>
            <a:r>
              <a:rPr lang="en-US" sz="7600" b="1" dirty="0" smtClean="0">
                <a:solidFill>
                  <a:schemeClr val="tx1"/>
                </a:solidFill>
                <a:latin typeface="Arial" panose="020B0604020202020204" pitchFamily="34" charset="0"/>
                <a:cs typeface="Arial" panose="020B0604020202020204" pitchFamily="34" charset="0"/>
              </a:rPr>
              <a:t>Friday 8:00 am to 12:00 p.m.</a:t>
            </a:r>
          </a:p>
          <a:p>
            <a:pPr algn="ctr"/>
            <a:endParaRPr lang="en-US" sz="7600" b="1" dirty="0" smtClean="0">
              <a:solidFill>
                <a:schemeClr val="tx1"/>
              </a:solidFill>
              <a:latin typeface="Arial" panose="020B0604020202020204" pitchFamily="34" charset="0"/>
              <a:cs typeface="Arial" panose="020B0604020202020204" pitchFamily="34" charset="0"/>
            </a:endParaRPr>
          </a:p>
          <a:p>
            <a:pPr algn="ctr"/>
            <a:endParaRPr lang="en-US" sz="7600" b="1" dirty="0" smtClean="0">
              <a:solidFill>
                <a:schemeClr val="tx1"/>
              </a:solidFill>
              <a:latin typeface="Arial" panose="020B0604020202020204" pitchFamily="34" charset="0"/>
              <a:cs typeface="Arial" panose="020B0604020202020204" pitchFamily="34" charset="0"/>
            </a:endParaRPr>
          </a:p>
          <a:p>
            <a:pPr algn="ctr"/>
            <a:r>
              <a:rPr lang="en-US" sz="5900" b="1" dirty="0" smtClean="0">
                <a:solidFill>
                  <a:schemeClr val="accent6"/>
                </a:solidFill>
                <a:latin typeface="Arial" panose="020B0604020202020204" pitchFamily="34" charset="0"/>
                <a:cs typeface="Arial" panose="020B0604020202020204" pitchFamily="34" charset="0"/>
              </a:rPr>
              <a:t>LONG </a:t>
            </a:r>
            <a:r>
              <a:rPr lang="en-US" sz="5900" b="1" dirty="0">
                <a:solidFill>
                  <a:schemeClr val="accent6"/>
                </a:solidFill>
                <a:latin typeface="Arial" panose="020B0604020202020204" pitchFamily="34" charset="0"/>
                <a:cs typeface="Arial" panose="020B0604020202020204" pitchFamily="34" charset="0"/>
              </a:rPr>
              <a:t>BEACH CITY COLLEGE ADMINISTRATIVE REGULATIONS ON STUDENT CONDUCT</a:t>
            </a:r>
          </a:p>
          <a:p>
            <a:pPr algn="ctr"/>
            <a:r>
              <a:rPr lang="en-US" sz="5900" b="1" dirty="0" smtClean="0">
                <a:solidFill>
                  <a:schemeClr val="accent6"/>
                </a:solidFill>
                <a:latin typeface="Arial" panose="020B0604020202020204" pitchFamily="34" charset="0"/>
                <a:cs typeface="Arial" panose="020B0604020202020204" pitchFamily="34" charset="0"/>
              </a:rPr>
              <a:t>5012.3 </a:t>
            </a:r>
            <a:r>
              <a:rPr lang="en-US" sz="5900" b="1" dirty="0">
                <a:solidFill>
                  <a:schemeClr val="accent6"/>
                </a:solidFill>
                <a:latin typeface="Arial" panose="020B0604020202020204" pitchFamily="34" charset="0"/>
                <a:cs typeface="Arial" panose="020B0604020202020204" pitchFamily="34" charset="0"/>
              </a:rPr>
              <a:t>Campus Rules</a:t>
            </a:r>
          </a:p>
          <a:p>
            <a:pPr algn="ctr"/>
            <a:r>
              <a:rPr lang="en-US" sz="5900" b="1" dirty="0" smtClean="0">
                <a:solidFill>
                  <a:schemeClr val="accent6"/>
                </a:solidFill>
                <a:latin typeface="Arial" panose="020B0604020202020204" pitchFamily="34" charset="0"/>
                <a:cs typeface="Arial" panose="020B0604020202020204" pitchFamily="34" charset="0"/>
              </a:rPr>
              <a:t>Section </a:t>
            </a:r>
            <a:r>
              <a:rPr lang="en-US" sz="5900" b="1" dirty="0">
                <a:solidFill>
                  <a:schemeClr val="accent6"/>
                </a:solidFill>
                <a:latin typeface="Arial" panose="020B0604020202020204" pitchFamily="34" charset="0"/>
                <a:cs typeface="Arial" panose="020B0604020202020204" pitchFamily="34" charset="0"/>
              </a:rPr>
              <a:t>F. Children are not allowed on campus during </a:t>
            </a:r>
            <a:r>
              <a:rPr lang="en-US" sz="5900" b="1" dirty="0">
                <a:solidFill>
                  <a:srgbClr val="FF0000"/>
                </a:solidFill>
                <a:latin typeface="Arial" panose="020B0604020202020204" pitchFamily="34" charset="0"/>
                <a:cs typeface="Arial" panose="020B0604020202020204" pitchFamily="34" charset="0"/>
              </a:rPr>
              <a:t>school hours</a:t>
            </a:r>
            <a:r>
              <a:rPr lang="en-US" sz="5900" b="1" dirty="0" smtClean="0">
                <a:solidFill>
                  <a:srgbClr val="FF0000"/>
                </a:solidFill>
                <a:latin typeface="Arial" panose="020B0604020202020204" pitchFamily="34" charset="0"/>
                <a:cs typeface="Arial" panose="020B0604020202020204" pitchFamily="34" charset="0"/>
              </a:rPr>
              <a:t>.</a:t>
            </a:r>
          </a:p>
          <a:p>
            <a:pPr algn="ctr"/>
            <a:endParaRPr lang="en-US" sz="2800" b="1" dirty="0" smtClean="0">
              <a:latin typeface="Arial" panose="020B0604020202020204" pitchFamily="34" charset="0"/>
              <a:cs typeface="Arial" panose="020B0604020202020204" pitchFamily="34" charset="0"/>
            </a:endParaRPr>
          </a:p>
        </p:txBody>
      </p:sp>
      <p:sp>
        <p:nvSpPr>
          <p:cNvPr id="4" name="Rectangle 3"/>
          <p:cNvSpPr/>
          <p:nvPr/>
        </p:nvSpPr>
        <p:spPr>
          <a:xfrm>
            <a:off x="76200" y="228600"/>
            <a:ext cx="8991600" cy="92333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54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CalWORKs Office Hours</a:t>
            </a:r>
            <a:endParaRPr lang="en-US" sz="54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971" y="3124200"/>
            <a:ext cx="1600200" cy="159551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https://s-media-cache-ak0.pinimg.com/236x/27/e2/fe/27e2fe933a5b34421c37e9490b92d9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510" y="2959"/>
            <a:ext cx="4660490" cy="68722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00509" y="3875968"/>
            <a:ext cx="4019551" cy="1754326"/>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is the beginning of a new journey!</a:t>
            </a:r>
          </a:p>
        </p:txBody>
      </p:sp>
      <p:sp>
        <p:nvSpPr>
          <p:cNvPr id="8" name="Rectangle 7"/>
          <p:cNvSpPr/>
          <p:nvPr/>
        </p:nvSpPr>
        <p:spPr>
          <a:xfrm>
            <a:off x="-62941" y="384277"/>
            <a:ext cx="4785411" cy="3416320"/>
          </a:xfrm>
          <a:prstGeom prst="rect">
            <a:avLst/>
          </a:prstGeom>
          <a:noFill/>
        </p:spPr>
        <p:txBody>
          <a:bodyPr wrap="squar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 behalf of ACCESS/CalWORKs</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excited to welcome you to </a:t>
            </a:r>
          </a:p>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 Beach City College!</a:t>
            </a: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Rectangle 8"/>
          <p:cNvSpPr/>
          <p:nvPr/>
        </p:nvSpPr>
        <p:spPr>
          <a:xfrm>
            <a:off x="762000" y="5608171"/>
            <a:ext cx="2723823" cy="64633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tx1"/>
              </a:contourClr>
            </a:sp3d>
          </a:bodyPr>
          <a:lstStyle/>
          <a:p>
            <a:pPr algn="ctr" eaLnBrk="0" hangingPunct="0">
              <a:defRPr/>
            </a:pPr>
            <a:r>
              <a:rPr lang="en-US" sz="36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Questions?</a:t>
            </a:r>
            <a:endParaRPr lang="en-US" sz="36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1" name="Rectangle 20"/>
          <p:cNvSpPr/>
          <p:nvPr/>
        </p:nvSpPr>
        <p:spPr>
          <a:xfrm>
            <a:off x="99616" y="304800"/>
            <a:ext cx="8871338" cy="769441"/>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4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CalWORKs</a:t>
            </a:r>
            <a:r>
              <a:rPr lang="en-US" sz="44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Organizational</a:t>
            </a:r>
            <a:r>
              <a:rPr lang="en-US" sz="44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4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Chart</a:t>
            </a:r>
            <a:endParaRPr lang="en-US" sz="44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12" name="Diagram 11"/>
          <p:cNvGraphicFramePr/>
          <p:nvPr>
            <p:extLst>
              <p:ext uri="{D42A27DB-BD31-4B8C-83A1-F6EECF244321}">
                <p14:modId xmlns:p14="http://schemas.microsoft.com/office/powerpoint/2010/main" val="1982018056"/>
              </p:ext>
            </p:extLst>
          </p:nvPr>
        </p:nvGraphicFramePr>
        <p:xfrm>
          <a:off x="0" y="1524000"/>
          <a:ext cx="9220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Rectangle 4"/>
          <p:cNvSpPr/>
          <p:nvPr/>
        </p:nvSpPr>
        <p:spPr>
          <a:xfrm>
            <a:off x="413838" y="183222"/>
            <a:ext cx="8372806" cy="110799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66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CalWORKs Services</a:t>
            </a:r>
            <a:endParaRPr lang="en-US" sz="66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363" name="Rectangle 5"/>
          <p:cNvSpPr>
            <a:spLocks noGrp="1" noChangeArrowheads="1"/>
          </p:cNvSpPr>
          <p:nvPr>
            <p:ph sz="quarter" idx="1"/>
          </p:nvPr>
        </p:nvSpPr>
        <p:spPr>
          <a:xfrm>
            <a:off x="599741" y="1447800"/>
            <a:ext cx="8001000" cy="5105400"/>
          </a:xfrm>
        </p:spPr>
        <p:txBody>
          <a:bodyPr>
            <a:normAutofit fontScale="70000" lnSpcReduction="20000"/>
          </a:bodyPr>
          <a:lstStyle/>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Academic, Career &amp; Personal </a:t>
            </a:r>
            <a:r>
              <a:rPr lang="en-US" sz="4500" b="1" dirty="0">
                <a:latin typeface="Arial" panose="020B0604020202020204" pitchFamily="34" charset="0"/>
                <a:cs typeface="Arial" panose="020B0604020202020204" pitchFamily="34" charset="0"/>
              </a:rPr>
              <a:t>C</a:t>
            </a:r>
            <a:r>
              <a:rPr lang="en-US" sz="4500" b="1" dirty="0" smtClean="0">
                <a:latin typeface="Arial" panose="020B0604020202020204" pitchFamily="34" charset="0"/>
                <a:cs typeface="Arial" panose="020B0604020202020204" pitchFamily="34" charset="0"/>
              </a:rPr>
              <a:t>ounseling</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Workshops</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Book Material Requests	</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Childcare </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Work-Study</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Professional Development Workshops</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On Campus Referrals</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Community Referrals</a:t>
            </a:r>
          </a:p>
          <a:p>
            <a:pPr marL="420624" indent="-384048" fontAlgn="auto">
              <a:spcAft>
                <a:spcPts val="0"/>
              </a:spcAft>
              <a:buFont typeface="Wingdings" panose="05000000000000000000" pitchFamily="2" charset="2"/>
              <a:buChar char="§"/>
              <a:defRPr/>
            </a:pPr>
            <a:r>
              <a:rPr lang="en-US" sz="4500" b="1" dirty="0" smtClean="0">
                <a:latin typeface="Arial" panose="020B0604020202020204" pitchFamily="34" charset="0"/>
                <a:cs typeface="Arial" panose="020B0604020202020204" pitchFamily="34" charset="0"/>
              </a:rPr>
              <a:t>Limited assistance with County issues</a:t>
            </a:r>
          </a:p>
          <a:p>
            <a:pPr marL="420624" indent="-384048" fontAlgn="auto">
              <a:spcAft>
                <a:spcPts val="0"/>
              </a:spcAft>
              <a:buFont typeface="Wingdings 2" pitchFamily="18" charset="2"/>
              <a:buNone/>
              <a:defRPr/>
            </a:pPr>
            <a:endParaRPr lang="en-US" dirty="0" smtClean="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8674" name="Rectangle 12"/>
          <p:cNvSpPr>
            <a:spLocks noGrp="1" noChangeArrowheads="1"/>
          </p:cNvSpPr>
          <p:nvPr>
            <p:ph type="body" sz="half" idx="1"/>
          </p:nvPr>
        </p:nvSpPr>
        <p:spPr>
          <a:xfrm>
            <a:off x="1322493" y="1727881"/>
            <a:ext cx="6449907" cy="4800600"/>
          </a:xfrm>
        </p:spPr>
        <p:txBody>
          <a:bodyPr>
            <a:normAutofit fontScale="92500" lnSpcReduction="10000"/>
          </a:bodyPr>
          <a:lstStyle/>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Completion and/or update Student Educational Plan (SEP)</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Information on approved educational &amp; career goal (major)</a:t>
            </a:r>
          </a:p>
          <a:p>
            <a:pPr lvl="1">
              <a:buFont typeface="Wingdings" panose="05000000000000000000" pitchFamily="2" charset="2"/>
              <a:buChar char="ü"/>
            </a:pPr>
            <a:r>
              <a:rPr lang="en-US" sz="2200" b="1" dirty="0" smtClean="0">
                <a:latin typeface="Arial" panose="020B0604020202020204" pitchFamily="34" charset="0"/>
                <a:cs typeface="Arial" panose="020B0604020202020204" pitchFamily="34" charset="0"/>
              </a:rPr>
              <a:t>Explain your major and/or certificate requirements</a:t>
            </a:r>
          </a:p>
          <a:p>
            <a:pPr lvl="1">
              <a:buFont typeface="Wingdings" panose="05000000000000000000" pitchFamily="2" charset="2"/>
              <a:buChar char="ü"/>
            </a:pPr>
            <a:r>
              <a:rPr lang="en-US" sz="2200" b="1" dirty="0" smtClean="0">
                <a:latin typeface="Arial" panose="020B0604020202020204" pitchFamily="34" charset="0"/>
                <a:cs typeface="Arial" panose="020B0604020202020204" pitchFamily="34" charset="0"/>
              </a:rPr>
              <a:t>Review  general education requirements</a:t>
            </a:r>
          </a:p>
          <a:p>
            <a:pPr lvl="1">
              <a:buFont typeface="Wingdings" panose="05000000000000000000" pitchFamily="2" charset="2"/>
              <a:buChar char="ü"/>
            </a:pPr>
            <a:r>
              <a:rPr lang="en-US" sz="2200" b="1" dirty="0" smtClean="0">
                <a:latin typeface="Arial" panose="020B0604020202020204" pitchFamily="34" charset="0"/>
                <a:cs typeface="Arial" panose="020B0604020202020204" pitchFamily="34" charset="0"/>
              </a:rPr>
              <a:t>Graduation requirements (grad checks)</a:t>
            </a:r>
          </a:p>
          <a:p>
            <a:pPr lvl="1">
              <a:buFont typeface="Wingdings" panose="05000000000000000000" pitchFamily="2" charset="2"/>
              <a:buChar char="ü"/>
            </a:pPr>
            <a:r>
              <a:rPr lang="en-US" sz="2200" b="1" dirty="0" smtClean="0">
                <a:latin typeface="Arial" panose="020B0604020202020204" pitchFamily="34" charset="0"/>
                <a:cs typeface="Arial" panose="020B0604020202020204" pitchFamily="34" charset="0"/>
              </a:rPr>
              <a:t>Discuss transfer options</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Academic and Progress Probation Counseling</a:t>
            </a:r>
          </a:p>
          <a:p>
            <a:pPr>
              <a:buFont typeface="Wingdings" panose="05000000000000000000" pitchFamily="2" charset="2"/>
              <a:buChar char="§"/>
            </a:pPr>
            <a:r>
              <a:rPr lang="en-US" sz="2400" b="1" dirty="0" smtClean="0">
                <a:latin typeface="Arial" panose="020B0604020202020204" pitchFamily="34" charset="0"/>
                <a:cs typeface="Arial" panose="020B0604020202020204" pitchFamily="34" charset="0"/>
              </a:rPr>
              <a:t>Letters of Recommendation (transfer, scholarships or internships)</a:t>
            </a:r>
          </a:p>
          <a:p>
            <a:pPr>
              <a:buFont typeface="Wingdings" panose="05000000000000000000" pitchFamily="2" charset="2"/>
              <a:buChar char="§"/>
            </a:pPr>
            <a:endParaRPr lang="en-US" sz="2400" dirty="0" smtClean="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7525" y="160198"/>
            <a:ext cx="2276475" cy="2009775"/>
          </a:xfrm>
          <a:prstGeom prst="rect">
            <a:avLst/>
          </a:prstGeom>
          <a:ln>
            <a:noFill/>
          </a:ln>
          <a:effectLst>
            <a:softEdge rad="112500"/>
          </a:effectLst>
        </p:spPr>
      </p:pic>
      <p:sp>
        <p:nvSpPr>
          <p:cNvPr id="5" name="Rectangle 4"/>
          <p:cNvSpPr/>
          <p:nvPr/>
        </p:nvSpPr>
        <p:spPr>
          <a:xfrm>
            <a:off x="276525" y="381000"/>
            <a:ext cx="6623929" cy="830997"/>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8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Academic Counseling</a:t>
            </a:r>
            <a:endParaRPr lang="en-US" sz="48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2770" name="Rectangle 3"/>
          <p:cNvSpPr>
            <a:spLocks noGrp="1" noChangeArrowheads="1"/>
          </p:cNvSpPr>
          <p:nvPr>
            <p:ph type="body" sz="half" idx="1"/>
          </p:nvPr>
        </p:nvSpPr>
        <p:spPr>
          <a:xfrm>
            <a:off x="1479795" y="1408442"/>
            <a:ext cx="4038600" cy="4495800"/>
          </a:xfrm>
        </p:spPr>
        <p:txBody>
          <a:bodyPr>
            <a:normAutofit lnSpcReduction="10000"/>
          </a:bodyPr>
          <a:lstStyle/>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Time Management</a:t>
            </a: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Goal Setting</a:t>
            </a: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Self Esteem</a:t>
            </a: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Life Skills</a:t>
            </a: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Health Concerns</a:t>
            </a: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Housing Issues</a:t>
            </a:r>
          </a:p>
          <a:p>
            <a:pPr>
              <a:buFont typeface="Wingdings" panose="05000000000000000000" pitchFamily="2" charset="2"/>
              <a:buChar char="§"/>
            </a:pPr>
            <a:r>
              <a:rPr lang="en-US" sz="3200" b="1" dirty="0" smtClean="0">
                <a:latin typeface="Arial" panose="020B0604020202020204" pitchFamily="34" charset="0"/>
                <a:cs typeface="Arial" panose="020B0604020202020204" pitchFamily="34" charset="0"/>
              </a:rPr>
              <a:t>Child Care Concerns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670" y="1941842"/>
            <a:ext cx="2190750" cy="3322236"/>
          </a:xfrm>
          <a:prstGeom prst="rect">
            <a:avLst/>
          </a:prstGeom>
          <a:ln>
            <a:noFill/>
          </a:ln>
          <a:effectLst>
            <a:softEdge rad="112500"/>
          </a:effectLst>
        </p:spPr>
      </p:pic>
      <p:sp>
        <p:nvSpPr>
          <p:cNvPr id="5" name="Rectangle 4"/>
          <p:cNvSpPr/>
          <p:nvPr/>
        </p:nvSpPr>
        <p:spPr>
          <a:xfrm>
            <a:off x="152400" y="304800"/>
            <a:ext cx="8611653" cy="1107996"/>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6600" b="1" dirty="0" smtClean="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 Counseling</a:t>
            </a:r>
            <a:endParaRPr lang="en-US" sz="6600" b="1" dirty="0">
              <a:ln/>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7106" name="Rectangle 3"/>
          <p:cNvSpPr>
            <a:spLocks noGrp="1" noChangeArrowheads="1"/>
          </p:cNvSpPr>
          <p:nvPr>
            <p:ph sz="quarter" idx="13"/>
          </p:nvPr>
        </p:nvSpPr>
        <p:spPr>
          <a:xfrm>
            <a:off x="685800" y="1524000"/>
            <a:ext cx="4953000" cy="4446587"/>
          </a:xfrm>
        </p:spPr>
        <p:txBody>
          <a:bodyPr>
            <a:noAutofit/>
          </a:bodyPr>
          <a:lstStyle/>
          <a:p>
            <a:pPr>
              <a:buFont typeface="Wingdings" panose="05000000000000000000" pitchFamily="2" charset="2"/>
              <a:buChar char="§"/>
            </a:pPr>
            <a:r>
              <a:rPr lang="en-US" sz="2000" b="1" dirty="0">
                <a:latin typeface="Arial" panose="020B0604020202020204" pitchFamily="34" charset="0"/>
                <a:cs typeface="Arial" panose="020B0604020202020204" pitchFamily="34" charset="0"/>
              </a:rPr>
              <a:t>C</a:t>
            </a:r>
            <a:r>
              <a:rPr lang="en-US" sz="2000" b="1" dirty="0" smtClean="0">
                <a:latin typeface="Arial" panose="020B0604020202020204" pitchFamily="34" charset="0"/>
                <a:cs typeface="Arial" panose="020B0604020202020204" pitchFamily="34" charset="0"/>
              </a:rPr>
              <a:t>urrent Verification </a:t>
            </a:r>
            <a:r>
              <a:rPr lang="en-US" sz="2000" b="1" dirty="0">
                <a:latin typeface="Arial" panose="020B0604020202020204" pitchFamily="34" charset="0"/>
                <a:cs typeface="Arial" panose="020B0604020202020204" pitchFamily="34" charset="0"/>
              </a:rPr>
              <a:t>o</a:t>
            </a:r>
            <a:r>
              <a:rPr lang="en-US" sz="2000" b="1" dirty="0" smtClean="0">
                <a:latin typeface="Arial" panose="020B0604020202020204" pitchFamily="34" charset="0"/>
                <a:cs typeface="Arial" panose="020B0604020202020204" pitchFamily="34" charset="0"/>
              </a:rPr>
              <a:t>f Benefits or Notice of Action on file (every term)</a:t>
            </a:r>
          </a:p>
          <a:p>
            <a:pPr>
              <a:buFont typeface="Wingdings" panose="05000000000000000000" pitchFamily="2" charset="2"/>
              <a:buChar char="§"/>
            </a:pPr>
            <a:r>
              <a:rPr lang="en-US" sz="2000" b="1" dirty="0" smtClean="0">
                <a:latin typeface="Arial" panose="020B0604020202020204" pitchFamily="34" charset="0"/>
                <a:cs typeface="Arial" panose="020B0604020202020204" pitchFamily="34" charset="0"/>
              </a:rPr>
              <a:t>Currently registered in classes</a:t>
            </a:r>
          </a:p>
          <a:p>
            <a:pPr>
              <a:buFont typeface="Wingdings" panose="05000000000000000000" pitchFamily="2" charset="2"/>
              <a:buChar char="§"/>
            </a:pPr>
            <a:r>
              <a:rPr lang="en-US" sz="2000" b="1" dirty="0" smtClean="0">
                <a:latin typeface="Arial" panose="020B0604020202020204" pitchFamily="34" charset="0"/>
                <a:cs typeface="Arial" panose="020B0604020202020204" pitchFamily="34" charset="0"/>
              </a:rPr>
              <a:t>Copies of birth certificate for every child</a:t>
            </a:r>
          </a:p>
          <a:p>
            <a:pPr>
              <a:buFont typeface="Wingdings" panose="05000000000000000000" pitchFamily="2" charset="2"/>
              <a:buChar char="§"/>
            </a:pPr>
            <a:r>
              <a:rPr lang="en-US" sz="2000" b="1" dirty="0" smtClean="0">
                <a:latin typeface="Arial" panose="020B0604020202020204" pitchFamily="34" charset="0"/>
                <a:cs typeface="Arial" panose="020B0604020202020204" pitchFamily="34" charset="0"/>
              </a:rPr>
              <a:t>Have already selected your own provider (</a:t>
            </a:r>
            <a:r>
              <a:rPr lang="en-US" sz="2000" b="1" dirty="0">
                <a:latin typeface="Arial" panose="020B0604020202020204" pitchFamily="34" charset="0"/>
                <a:cs typeface="Arial" panose="020B0604020202020204" pitchFamily="34" charset="0"/>
              </a:rPr>
              <a:t>L</a:t>
            </a:r>
            <a:r>
              <a:rPr lang="en-US" sz="2000" b="1" dirty="0" smtClean="0">
                <a:latin typeface="Arial" panose="020B0604020202020204" pitchFamily="34" charset="0"/>
                <a:cs typeface="Arial" panose="020B0604020202020204" pitchFamily="34" charset="0"/>
              </a:rPr>
              <a:t>ic. Center , Family </a:t>
            </a:r>
            <a:r>
              <a:rPr lang="en-US" sz="2000" b="1" dirty="0">
                <a:latin typeface="Arial" panose="020B0604020202020204" pitchFamily="34" charset="0"/>
                <a:cs typeface="Arial" panose="020B0604020202020204" pitchFamily="34" charset="0"/>
              </a:rPr>
              <a:t>L</a:t>
            </a:r>
            <a:r>
              <a:rPr lang="en-US" sz="2000" b="1" dirty="0" smtClean="0">
                <a:latin typeface="Arial" panose="020B0604020202020204" pitchFamily="34" charset="0"/>
                <a:cs typeface="Arial" panose="020B0604020202020204" pitchFamily="34" charset="0"/>
              </a:rPr>
              <a:t>ic. Center or a family member or non-related member)</a:t>
            </a:r>
          </a:p>
          <a:p>
            <a:pPr>
              <a:buFont typeface="Wingdings" panose="05000000000000000000" pitchFamily="2" charset="2"/>
              <a:buChar char="§"/>
            </a:pPr>
            <a:r>
              <a:rPr lang="en-US" sz="2000" b="1" dirty="0" smtClean="0">
                <a:latin typeface="Arial" panose="020B0604020202020204" pitchFamily="34" charset="0"/>
                <a:cs typeface="Arial" panose="020B0604020202020204" pitchFamily="34" charset="0"/>
              </a:rPr>
              <a:t>Complete a Child Care application (available at the  CalWORKs office)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5229639"/>
            <a:ext cx="1866900" cy="1237836"/>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0862" y="1165086"/>
            <a:ext cx="2085975" cy="1388122"/>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8311" y="2683522"/>
            <a:ext cx="2162175" cy="2114550"/>
          </a:xfrm>
          <a:prstGeom prst="rect">
            <a:avLst/>
          </a:prstGeom>
          <a:ln>
            <a:noFill/>
          </a:ln>
          <a:effectLst>
            <a:softEdge rad="112500"/>
          </a:effectLst>
        </p:spPr>
      </p:pic>
      <p:sp>
        <p:nvSpPr>
          <p:cNvPr id="8" name="Rectangle 7"/>
          <p:cNvSpPr/>
          <p:nvPr/>
        </p:nvSpPr>
        <p:spPr>
          <a:xfrm>
            <a:off x="449766" y="457200"/>
            <a:ext cx="7718780" cy="830997"/>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bg1"/>
              </a:contourClr>
            </a:sp3d>
          </a:bodyPr>
          <a:lstStyle/>
          <a:p>
            <a:pPr algn="ctr" eaLnBrk="0" hangingPunct="0">
              <a:defRPr/>
            </a:pPr>
            <a:r>
              <a:rPr lang="en-US" sz="4800" b="1" dirty="0" smtClean="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Can I Get Childcare?</a:t>
            </a:r>
            <a:endParaRPr lang="en-US" sz="4800" b="1" dirty="0">
              <a:ln/>
              <a:solidFill>
                <a:schemeClr val="accent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49" y="6145143"/>
            <a:ext cx="920761" cy="669895"/>
          </a:xfrm>
          <a:prstGeom prst="rect">
            <a:avLst/>
          </a:prstGeom>
        </p:spPr>
      </p:pic>
    </p:spTree>
    <p:extLst>
      <p:ext uri="{BB962C8B-B14F-4D97-AF65-F5344CB8AC3E}">
        <p14:creationId xmlns:p14="http://schemas.microsoft.com/office/powerpoint/2010/main" val="26773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0.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1.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17.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2.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3.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4.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5.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6.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7.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8.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ppt/theme/themeOverride9.xml><?xml version="1.0" encoding="utf-8"?>
<a:themeOverride xmlns:a="http://schemas.openxmlformats.org/drawingml/2006/main">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themeOverride>
</file>

<file path=docProps/app.xml><?xml version="1.0" encoding="utf-8"?>
<Properties xmlns="http://schemas.openxmlformats.org/officeDocument/2006/extended-properties" xmlns:vt="http://schemas.openxmlformats.org/officeDocument/2006/docPropsVTypes">
  <Template/>
  <TotalTime>6610</TotalTime>
  <Words>1432</Words>
  <Application>Microsoft Office PowerPoint</Application>
  <PresentationFormat>On-screen Show (4:3)</PresentationFormat>
  <Paragraphs>276</Paragraphs>
  <Slides>40</Slides>
  <Notes>31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Arial</vt:lpstr>
      <vt:lpstr>Arial Black</vt:lpstr>
      <vt:lpstr>Baskerville Old Face</vt:lpstr>
      <vt:lpstr>Calibri</vt:lpstr>
      <vt:lpstr>Garamond</vt:lpstr>
      <vt:lpstr>Georgia</vt:lpstr>
      <vt:lpstr>Minion Pro</vt:lpstr>
      <vt:lpstr>Times New Roman</vt:lpstr>
      <vt:lpstr>Trebuchet MS</vt:lpstr>
      <vt:lpstr>Wingdings</vt:lpstr>
      <vt:lpstr>Wingdings 2</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citrus college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CalWORKs New Student Orientation</dc:title>
  <dc:creator>Sara Gonzales-Tapia</dc:creator>
  <cp:lastModifiedBy>Media User</cp:lastModifiedBy>
  <cp:revision>478</cp:revision>
  <cp:lastPrinted>2013-09-17T21:58:49Z</cp:lastPrinted>
  <dcterms:created xsi:type="dcterms:W3CDTF">2006-09-28T23:59:34Z</dcterms:created>
  <dcterms:modified xsi:type="dcterms:W3CDTF">2016-08-31T22:21:04Z</dcterms:modified>
</cp:coreProperties>
</file>